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sldIdLst>
    <p:sldId id="256" r:id="rId5"/>
    <p:sldId id="269" r:id="rId6"/>
    <p:sldId id="263" r:id="rId7"/>
    <p:sldId id="282" r:id="rId8"/>
    <p:sldId id="283" r:id="rId9"/>
    <p:sldId id="284" r:id="rId10"/>
    <p:sldId id="286" r:id="rId11"/>
    <p:sldId id="287" r:id="rId12"/>
    <p:sldId id="289" r:id="rId13"/>
    <p:sldId id="290" r:id="rId14"/>
    <p:sldId id="288" r:id="rId15"/>
    <p:sldId id="291" r:id="rId16"/>
    <p:sldId id="293" r:id="rId17"/>
    <p:sldId id="295" r:id="rId18"/>
    <p:sldId id="294" r:id="rId19"/>
    <p:sldId id="292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275" r:id="rId28"/>
    <p:sldId id="25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0AA6CA9C-8BD5-46A9-9C67-57FA002639E5}">
          <p14:sldIdLst>
            <p14:sldId id="256"/>
            <p14:sldId id="269"/>
            <p14:sldId id="263"/>
            <p14:sldId id="282"/>
            <p14:sldId id="283"/>
            <p14:sldId id="284"/>
            <p14:sldId id="286"/>
            <p14:sldId id="287"/>
            <p14:sldId id="289"/>
            <p14:sldId id="290"/>
            <p14:sldId id="288"/>
            <p14:sldId id="291"/>
            <p14:sldId id="293"/>
            <p14:sldId id="295"/>
            <p14:sldId id="294"/>
            <p14:sldId id="292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Sezione senza titolo" id="{8C9C6593-A142-4DE4-9BA1-EA4E85562EA1}">
          <p14:sldIdLst>
            <p14:sldId id="275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CB9"/>
    <a:srgbClr val="E96363"/>
    <a:srgbClr val="759ADC"/>
    <a:srgbClr val="BBE1D6"/>
    <a:srgbClr val="8BB6D3"/>
    <a:srgbClr val="BBD4E5"/>
    <a:srgbClr val="FE6D5E"/>
    <a:srgbClr val="99FF99"/>
    <a:srgbClr val="99CC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004AF6-6E08-42F1-B06B-4E9B7B3643EB}" v="1092" dt="2021-05-27T10:25:59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DB27C9-EB07-4B01-A697-24C60C34AAEC}" type="doc">
      <dgm:prSet loTypeId="urn:microsoft.com/office/officeart/2005/8/layout/defaul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B86BBA-2AE3-4111-9B02-DCA2DA008D56}">
      <dgm:prSet custT="1"/>
      <dgm:spPr>
        <a:solidFill>
          <a:srgbClr val="8BB6D3"/>
        </a:solidFill>
      </dgm:spPr>
      <dgm:t>
        <a:bodyPr/>
        <a:lstStyle/>
        <a:p>
          <a:r>
            <a:rPr lang="it-IT" sz="1600" b="1" dirty="0" err="1"/>
            <a:t>Number</a:t>
          </a:r>
          <a:r>
            <a:rPr lang="it-IT" sz="1600" b="1" dirty="0"/>
            <a:t> of </a:t>
          </a:r>
          <a:r>
            <a:rPr lang="it-IT" sz="1600" b="1" dirty="0" err="1"/>
            <a:t>Instances</a:t>
          </a:r>
          <a:r>
            <a:rPr lang="it-IT" sz="1600" b="1" dirty="0"/>
            <a:t>:</a:t>
          </a:r>
          <a:r>
            <a:rPr lang="it-IT" sz="1600" dirty="0"/>
            <a:t> </a:t>
          </a:r>
        </a:p>
        <a:p>
          <a:r>
            <a:rPr lang="it-IT" sz="1600" b="0" dirty="0"/>
            <a:t>569</a:t>
          </a:r>
          <a:endParaRPr lang="en-US" sz="1600" b="0" dirty="0"/>
        </a:p>
      </dgm:t>
    </dgm:pt>
    <dgm:pt modelId="{FF3BE0ED-4F7F-4EAA-864E-E324E0EB0294}" type="parTrans" cxnId="{51DBED4A-C7BB-406E-A553-9FE79B6DF481}">
      <dgm:prSet/>
      <dgm:spPr/>
      <dgm:t>
        <a:bodyPr/>
        <a:lstStyle/>
        <a:p>
          <a:endParaRPr lang="en-US"/>
        </a:p>
      </dgm:t>
    </dgm:pt>
    <dgm:pt modelId="{A1F4A11F-EE13-4B7B-978B-719E61D938E6}" type="sibTrans" cxnId="{51DBED4A-C7BB-406E-A553-9FE79B6DF481}">
      <dgm:prSet/>
      <dgm:spPr/>
      <dgm:t>
        <a:bodyPr/>
        <a:lstStyle/>
        <a:p>
          <a:endParaRPr lang="en-US"/>
        </a:p>
      </dgm:t>
    </dgm:pt>
    <dgm:pt modelId="{873861D0-EF66-4871-B40A-9C0459962ACD}">
      <dgm:prSet custT="1"/>
      <dgm:spPr>
        <a:solidFill>
          <a:srgbClr val="BBD4E5"/>
        </a:solidFill>
      </dgm:spPr>
      <dgm:t>
        <a:bodyPr/>
        <a:lstStyle/>
        <a:p>
          <a:r>
            <a:rPr lang="it-IT" sz="1600" b="1" dirty="0" err="1"/>
            <a:t>Number</a:t>
          </a:r>
          <a:r>
            <a:rPr lang="it-IT" sz="1600" b="1" dirty="0"/>
            <a:t> of </a:t>
          </a:r>
          <a:r>
            <a:rPr lang="it-IT" sz="1600" b="1" dirty="0" err="1"/>
            <a:t>Attributes</a:t>
          </a:r>
          <a:r>
            <a:rPr lang="it-IT" sz="1500" b="1" dirty="0"/>
            <a:t>:</a:t>
          </a:r>
        </a:p>
        <a:p>
          <a:r>
            <a:rPr lang="it-IT" sz="1400" dirty="0"/>
            <a:t> </a:t>
          </a:r>
          <a:r>
            <a:rPr lang="it-IT" sz="1600" dirty="0"/>
            <a:t>30 </a:t>
          </a:r>
          <a:r>
            <a:rPr lang="it-IT" sz="1600" dirty="0" err="1"/>
            <a:t>numeric</a:t>
          </a:r>
          <a:r>
            <a:rPr lang="it-IT" sz="1600" dirty="0"/>
            <a:t>, </a:t>
          </a:r>
          <a:r>
            <a:rPr lang="it-IT" sz="1600" dirty="0" err="1"/>
            <a:t>predictive</a:t>
          </a:r>
          <a:r>
            <a:rPr lang="it-IT" sz="1600" dirty="0"/>
            <a:t> </a:t>
          </a:r>
          <a:r>
            <a:rPr lang="it-IT" sz="1600" dirty="0" err="1"/>
            <a:t>attributes</a:t>
          </a:r>
          <a:r>
            <a:rPr lang="it-IT" sz="1600" dirty="0"/>
            <a:t> and the class</a:t>
          </a:r>
          <a:endParaRPr lang="en-US" sz="1600" dirty="0"/>
        </a:p>
      </dgm:t>
    </dgm:pt>
    <dgm:pt modelId="{60F99A86-AA71-4B4D-8B79-75A1FACFE731}" type="parTrans" cxnId="{8C9D8E9F-9C3D-4852-B735-061EDD98DF80}">
      <dgm:prSet/>
      <dgm:spPr/>
      <dgm:t>
        <a:bodyPr/>
        <a:lstStyle/>
        <a:p>
          <a:endParaRPr lang="en-US"/>
        </a:p>
      </dgm:t>
    </dgm:pt>
    <dgm:pt modelId="{ACD167EA-DA8B-41E4-ABAC-24D867394DD9}" type="sibTrans" cxnId="{8C9D8E9F-9C3D-4852-B735-061EDD98DF80}">
      <dgm:prSet/>
      <dgm:spPr/>
      <dgm:t>
        <a:bodyPr/>
        <a:lstStyle/>
        <a:p>
          <a:endParaRPr lang="en-US"/>
        </a:p>
      </dgm:t>
    </dgm:pt>
    <dgm:pt modelId="{ACFC26B3-23BC-42EE-9BE4-3C232A5DB809}">
      <dgm:prSet custT="1"/>
      <dgm:spPr>
        <a:solidFill>
          <a:srgbClr val="BBE1D6"/>
        </a:solidFill>
      </dgm:spPr>
      <dgm:t>
        <a:bodyPr/>
        <a:lstStyle/>
        <a:p>
          <a:pPr algn="l"/>
          <a:r>
            <a:rPr lang="it-IT" sz="1600" b="1"/>
            <a:t>Class:</a:t>
          </a:r>
          <a:endParaRPr lang="en-US" sz="1600" dirty="0"/>
        </a:p>
      </dgm:t>
    </dgm:pt>
    <dgm:pt modelId="{BD1C584B-E684-4996-9963-0DDF72A35887}" type="parTrans" cxnId="{BBD8A685-C153-4100-B88E-5AC3A67C8776}">
      <dgm:prSet/>
      <dgm:spPr/>
      <dgm:t>
        <a:bodyPr/>
        <a:lstStyle/>
        <a:p>
          <a:endParaRPr lang="en-US"/>
        </a:p>
      </dgm:t>
    </dgm:pt>
    <dgm:pt modelId="{D70EA62F-4445-459A-BF78-8268C92E77DE}" type="sibTrans" cxnId="{BBD8A685-C153-4100-B88E-5AC3A67C8776}">
      <dgm:prSet/>
      <dgm:spPr/>
      <dgm:t>
        <a:bodyPr/>
        <a:lstStyle/>
        <a:p>
          <a:endParaRPr lang="en-US"/>
        </a:p>
      </dgm:t>
    </dgm:pt>
    <dgm:pt modelId="{51EA4DA7-4160-4DA6-A2C0-1A2CF75B5C67}">
      <dgm:prSet custT="1"/>
      <dgm:spPr>
        <a:solidFill>
          <a:srgbClr val="BBE1D6"/>
        </a:solidFill>
      </dgm:spPr>
      <dgm:t>
        <a:bodyPr/>
        <a:lstStyle/>
        <a:p>
          <a:pPr algn="l"/>
          <a:r>
            <a:rPr lang="it-IT" sz="1600" dirty="0"/>
            <a:t>WDBC-</a:t>
          </a:r>
          <a:r>
            <a:rPr lang="it-IT" sz="1600" dirty="0" err="1"/>
            <a:t>Malignant</a:t>
          </a:r>
          <a:endParaRPr lang="en-US" sz="1600" dirty="0"/>
        </a:p>
      </dgm:t>
    </dgm:pt>
    <dgm:pt modelId="{8ADDD632-E1A3-4882-BD76-8746B187EBDF}" type="parTrans" cxnId="{26C81DEB-897F-47F5-A38A-0DA98BD85C5B}">
      <dgm:prSet/>
      <dgm:spPr/>
      <dgm:t>
        <a:bodyPr/>
        <a:lstStyle/>
        <a:p>
          <a:endParaRPr lang="en-US"/>
        </a:p>
      </dgm:t>
    </dgm:pt>
    <dgm:pt modelId="{4CE2FC9A-90B6-46AC-95D9-C327FF68696B}" type="sibTrans" cxnId="{26C81DEB-897F-47F5-A38A-0DA98BD85C5B}">
      <dgm:prSet/>
      <dgm:spPr/>
      <dgm:t>
        <a:bodyPr/>
        <a:lstStyle/>
        <a:p>
          <a:endParaRPr lang="en-US"/>
        </a:p>
      </dgm:t>
    </dgm:pt>
    <dgm:pt modelId="{42873C54-ABB2-4347-8CE1-BC3E64BAFF3E}">
      <dgm:prSet custT="1"/>
      <dgm:spPr>
        <a:solidFill>
          <a:srgbClr val="BBE1D6"/>
        </a:solidFill>
      </dgm:spPr>
      <dgm:t>
        <a:bodyPr/>
        <a:lstStyle/>
        <a:p>
          <a:pPr algn="l"/>
          <a:r>
            <a:rPr lang="it-IT" sz="1600" dirty="0"/>
            <a:t>WDBC-</a:t>
          </a:r>
          <a:r>
            <a:rPr lang="it-IT" sz="1600" dirty="0" err="1"/>
            <a:t>Benign</a:t>
          </a:r>
          <a:endParaRPr lang="en-US" sz="1600" dirty="0"/>
        </a:p>
      </dgm:t>
    </dgm:pt>
    <dgm:pt modelId="{A30083A1-390F-4F23-B45D-5AA87EFF6BAA}" type="parTrans" cxnId="{BB51827A-95F8-4B1F-9C52-35CFE5D89C31}">
      <dgm:prSet/>
      <dgm:spPr/>
      <dgm:t>
        <a:bodyPr/>
        <a:lstStyle/>
        <a:p>
          <a:endParaRPr lang="en-US"/>
        </a:p>
      </dgm:t>
    </dgm:pt>
    <dgm:pt modelId="{31B5C313-7492-43F7-A952-2494C976D5A8}" type="sibTrans" cxnId="{BB51827A-95F8-4B1F-9C52-35CFE5D89C31}">
      <dgm:prSet/>
      <dgm:spPr/>
      <dgm:t>
        <a:bodyPr/>
        <a:lstStyle/>
        <a:p>
          <a:endParaRPr lang="en-US"/>
        </a:p>
      </dgm:t>
    </dgm:pt>
    <dgm:pt modelId="{AC0DFBCC-D0EA-4A47-89EB-928D2332A3E4}">
      <dgm:prSet custT="1"/>
      <dgm:spPr>
        <a:solidFill>
          <a:srgbClr val="8BCCB9"/>
        </a:solidFill>
      </dgm:spPr>
      <dgm:t>
        <a:bodyPr/>
        <a:lstStyle/>
        <a:p>
          <a:pPr algn="ctr"/>
          <a:r>
            <a:rPr lang="it-IT" sz="1600" b="1" dirty="0" err="1"/>
            <a:t>Missing</a:t>
          </a:r>
          <a:r>
            <a:rPr lang="it-IT" sz="1600" b="1" dirty="0"/>
            <a:t> </a:t>
          </a:r>
          <a:r>
            <a:rPr lang="it-IT" sz="1600" b="1" dirty="0" err="1"/>
            <a:t>Attribute</a:t>
          </a:r>
          <a:r>
            <a:rPr lang="it-IT" sz="1600" b="1" dirty="0"/>
            <a:t> </a:t>
          </a:r>
          <a:r>
            <a:rPr lang="it-IT" sz="1600" b="1" dirty="0" err="1"/>
            <a:t>Values</a:t>
          </a:r>
          <a:r>
            <a:rPr lang="it-IT" sz="1600" b="1" dirty="0"/>
            <a:t>:</a:t>
          </a:r>
          <a:r>
            <a:rPr lang="it-IT" sz="1600" dirty="0"/>
            <a:t> </a:t>
          </a:r>
        </a:p>
        <a:p>
          <a:pPr algn="ctr"/>
          <a:r>
            <a:rPr lang="it-IT" sz="1600" dirty="0"/>
            <a:t>None</a:t>
          </a:r>
          <a:endParaRPr lang="en-US" sz="1600" dirty="0"/>
        </a:p>
      </dgm:t>
    </dgm:pt>
    <dgm:pt modelId="{C5CC9D72-833E-419C-B8DC-416B45538FBA}" type="parTrans" cxnId="{665FAA46-5730-4F98-B254-40F74B0B2148}">
      <dgm:prSet/>
      <dgm:spPr/>
      <dgm:t>
        <a:bodyPr/>
        <a:lstStyle/>
        <a:p>
          <a:endParaRPr lang="en-US"/>
        </a:p>
      </dgm:t>
    </dgm:pt>
    <dgm:pt modelId="{D5FBE4D5-0A41-4DA3-8C88-E6842EFDB3B8}" type="sibTrans" cxnId="{665FAA46-5730-4F98-B254-40F74B0B2148}">
      <dgm:prSet/>
      <dgm:spPr/>
      <dgm:t>
        <a:bodyPr/>
        <a:lstStyle/>
        <a:p>
          <a:endParaRPr lang="en-US"/>
        </a:p>
      </dgm:t>
    </dgm:pt>
    <dgm:pt modelId="{F430246E-0865-46AD-9E86-30FB6560E047}">
      <dgm:prSet custT="1"/>
      <dgm:spPr>
        <a:solidFill>
          <a:srgbClr val="8BB6D3"/>
        </a:solidFill>
      </dgm:spPr>
      <dgm:t>
        <a:bodyPr/>
        <a:lstStyle/>
        <a:p>
          <a:r>
            <a:rPr lang="it-IT" sz="1600" b="1" dirty="0"/>
            <a:t>Class Distribution: </a:t>
          </a:r>
          <a:endParaRPr lang="en-US" sz="1600" dirty="0"/>
        </a:p>
      </dgm:t>
    </dgm:pt>
    <dgm:pt modelId="{8FBA3E43-BF76-44DE-A16B-05AD22F34082}" type="parTrans" cxnId="{A3F0C5EC-588C-405C-9E90-786EEA090A7E}">
      <dgm:prSet/>
      <dgm:spPr/>
      <dgm:t>
        <a:bodyPr/>
        <a:lstStyle/>
        <a:p>
          <a:endParaRPr lang="en-US"/>
        </a:p>
      </dgm:t>
    </dgm:pt>
    <dgm:pt modelId="{B3B2077F-5546-42AB-ADB2-9C265840E534}" type="sibTrans" cxnId="{A3F0C5EC-588C-405C-9E90-786EEA090A7E}">
      <dgm:prSet/>
      <dgm:spPr/>
      <dgm:t>
        <a:bodyPr/>
        <a:lstStyle/>
        <a:p>
          <a:endParaRPr lang="en-US"/>
        </a:p>
      </dgm:t>
    </dgm:pt>
    <dgm:pt modelId="{D48847E5-D5E6-444C-8552-7B702D3039C8}">
      <dgm:prSet custT="1"/>
      <dgm:spPr>
        <a:solidFill>
          <a:srgbClr val="8BB6D3"/>
        </a:solidFill>
      </dgm:spPr>
      <dgm:t>
        <a:bodyPr/>
        <a:lstStyle/>
        <a:p>
          <a:r>
            <a:rPr lang="it-IT" sz="1600" dirty="0"/>
            <a:t>212 - Malignant, </a:t>
          </a:r>
          <a:endParaRPr lang="en-US" sz="1600" dirty="0"/>
        </a:p>
      </dgm:t>
    </dgm:pt>
    <dgm:pt modelId="{F2D80DD9-B470-4311-A2AC-85DBE48CA799}" type="parTrans" cxnId="{BA5D423E-A504-42C2-915C-915F67B7B12D}">
      <dgm:prSet/>
      <dgm:spPr/>
      <dgm:t>
        <a:bodyPr/>
        <a:lstStyle/>
        <a:p>
          <a:endParaRPr lang="en-US"/>
        </a:p>
      </dgm:t>
    </dgm:pt>
    <dgm:pt modelId="{55A79EF0-4258-4A08-9C20-52E0E98CF293}" type="sibTrans" cxnId="{BA5D423E-A504-42C2-915C-915F67B7B12D}">
      <dgm:prSet/>
      <dgm:spPr/>
      <dgm:t>
        <a:bodyPr/>
        <a:lstStyle/>
        <a:p>
          <a:endParaRPr lang="en-US"/>
        </a:p>
      </dgm:t>
    </dgm:pt>
    <dgm:pt modelId="{E121CFC4-DA51-482D-A10E-E922C77A9AFD}">
      <dgm:prSet custT="1"/>
      <dgm:spPr>
        <a:solidFill>
          <a:srgbClr val="8BB6D3"/>
        </a:solidFill>
      </dgm:spPr>
      <dgm:t>
        <a:bodyPr/>
        <a:lstStyle/>
        <a:p>
          <a:r>
            <a:rPr lang="it-IT" sz="1600"/>
            <a:t>357 - Benign</a:t>
          </a:r>
          <a:endParaRPr lang="en-US" sz="1600" dirty="0"/>
        </a:p>
      </dgm:t>
    </dgm:pt>
    <dgm:pt modelId="{C8F8E098-5A6A-4165-913B-00C761090F9E}" type="parTrans" cxnId="{F81A49ED-3494-415A-9BA9-9B14FD79F523}">
      <dgm:prSet/>
      <dgm:spPr/>
      <dgm:t>
        <a:bodyPr/>
        <a:lstStyle/>
        <a:p>
          <a:endParaRPr lang="en-US"/>
        </a:p>
      </dgm:t>
    </dgm:pt>
    <dgm:pt modelId="{AC80B0E9-70A2-4572-9DAE-7BBEED3C4384}" type="sibTrans" cxnId="{F81A49ED-3494-415A-9BA9-9B14FD79F523}">
      <dgm:prSet/>
      <dgm:spPr/>
      <dgm:t>
        <a:bodyPr/>
        <a:lstStyle/>
        <a:p>
          <a:endParaRPr lang="en-US"/>
        </a:p>
      </dgm:t>
    </dgm:pt>
    <dgm:pt modelId="{AC53F1FF-98FB-4507-9F54-A4C61C4C6E4A}">
      <dgm:prSet custT="1"/>
      <dgm:spPr>
        <a:solidFill>
          <a:srgbClr val="BBD4E5"/>
        </a:solidFill>
      </dgm:spPr>
      <dgm:t>
        <a:bodyPr/>
        <a:lstStyle/>
        <a:p>
          <a:pPr algn="ctr"/>
          <a:r>
            <a:rPr lang="it-IT" sz="1600" b="1" dirty="0"/>
            <a:t>Creator: </a:t>
          </a:r>
        </a:p>
        <a:p>
          <a:pPr algn="ctr"/>
          <a:r>
            <a:rPr lang="it-IT" sz="1500" dirty="0"/>
            <a:t>Dr. William H. </a:t>
          </a:r>
          <a:r>
            <a:rPr lang="it-IT" sz="1500" dirty="0" err="1"/>
            <a:t>Wolberg</a:t>
          </a:r>
          <a:r>
            <a:rPr lang="it-IT" sz="1500" dirty="0"/>
            <a:t>, W. Nick Street, </a:t>
          </a:r>
          <a:r>
            <a:rPr lang="it-IT" sz="1500" dirty="0" err="1"/>
            <a:t>Olvi</a:t>
          </a:r>
          <a:r>
            <a:rPr lang="it-IT" sz="1500" dirty="0"/>
            <a:t> L. </a:t>
          </a:r>
          <a:r>
            <a:rPr lang="it-IT" sz="1500" dirty="0" err="1"/>
            <a:t>Mangasarian</a:t>
          </a:r>
          <a:endParaRPr lang="en-US" sz="1500" dirty="0"/>
        </a:p>
      </dgm:t>
    </dgm:pt>
    <dgm:pt modelId="{41B80E43-F962-4645-B6C8-B2360FF02A74}" type="parTrans" cxnId="{1DCB2210-270A-44B7-A5AA-65B8B88783D5}">
      <dgm:prSet/>
      <dgm:spPr/>
      <dgm:t>
        <a:bodyPr/>
        <a:lstStyle/>
        <a:p>
          <a:endParaRPr lang="en-US"/>
        </a:p>
      </dgm:t>
    </dgm:pt>
    <dgm:pt modelId="{596DE9E3-3E01-425E-A387-51C0C44FC22F}" type="sibTrans" cxnId="{1DCB2210-270A-44B7-A5AA-65B8B88783D5}">
      <dgm:prSet/>
      <dgm:spPr/>
      <dgm:t>
        <a:bodyPr/>
        <a:lstStyle/>
        <a:p>
          <a:endParaRPr lang="en-US"/>
        </a:p>
      </dgm:t>
    </dgm:pt>
    <dgm:pt modelId="{0480D7FD-2EA2-4FD4-AAD3-0ED88614E0CD}">
      <dgm:prSet custT="1"/>
      <dgm:spPr/>
      <dgm:t>
        <a:bodyPr/>
        <a:lstStyle/>
        <a:p>
          <a:r>
            <a:rPr lang="it-IT" sz="1600" b="1" dirty="0" err="1"/>
            <a:t>Donor</a:t>
          </a:r>
          <a:r>
            <a:rPr lang="it-IT" sz="1600" b="1" dirty="0"/>
            <a:t>: </a:t>
          </a:r>
        </a:p>
        <a:p>
          <a:r>
            <a:rPr lang="it-IT" sz="1600" dirty="0"/>
            <a:t>Nick Street</a:t>
          </a:r>
          <a:endParaRPr lang="en-US" sz="1600" dirty="0"/>
        </a:p>
      </dgm:t>
    </dgm:pt>
    <dgm:pt modelId="{42A919E6-127B-4440-B7A0-0B32653515A0}" type="parTrans" cxnId="{6A78C8E1-B7C8-4A45-A6B8-4391AFD00CEF}">
      <dgm:prSet/>
      <dgm:spPr/>
      <dgm:t>
        <a:bodyPr/>
        <a:lstStyle/>
        <a:p>
          <a:endParaRPr lang="en-US"/>
        </a:p>
      </dgm:t>
    </dgm:pt>
    <dgm:pt modelId="{551D8BFF-EA40-460F-9B43-BA929F258FA5}" type="sibTrans" cxnId="{6A78C8E1-B7C8-4A45-A6B8-4391AFD00CEF}">
      <dgm:prSet/>
      <dgm:spPr/>
      <dgm:t>
        <a:bodyPr/>
        <a:lstStyle/>
        <a:p>
          <a:endParaRPr lang="en-US"/>
        </a:p>
      </dgm:t>
    </dgm:pt>
    <dgm:pt modelId="{5C23A0BF-E9B5-4E26-8073-22A20B3109E8}">
      <dgm:prSet custT="1"/>
      <dgm:spPr/>
      <dgm:t>
        <a:bodyPr/>
        <a:lstStyle/>
        <a:p>
          <a:r>
            <a:rPr lang="it-IT" sz="1600" b="1" dirty="0"/>
            <a:t>Date: </a:t>
          </a:r>
        </a:p>
        <a:p>
          <a:r>
            <a:rPr lang="it-IT" sz="1600" dirty="0"/>
            <a:t>November, 1995</a:t>
          </a:r>
          <a:endParaRPr lang="en-US" sz="1600" dirty="0"/>
        </a:p>
      </dgm:t>
    </dgm:pt>
    <dgm:pt modelId="{A061F22A-609A-4B7F-917A-50FC06EB7486}" type="parTrans" cxnId="{D4F8459C-1B2C-4119-8C45-FB0F6C33A6CF}">
      <dgm:prSet/>
      <dgm:spPr/>
      <dgm:t>
        <a:bodyPr/>
        <a:lstStyle/>
        <a:p>
          <a:endParaRPr lang="en-US"/>
        </a:p>
      </dgm:t>
    </dgm:pt>
    <dgm:pt modelId="{67144401-8E8A-432B-A2BF-58E57DA6C45D}" type="sibTrans" cxnId="{D4F8459C-1B2C-4119-8C45-FB0F6C33A6CF}">
      <dgm:prSet/>
      <dgm:spPr/>
      <dgm:t>
        <a:bodyPr/>
        <a:lstStyle/>
        <a:p>
          <a:endParaRPr lang="en-US"/>
        </a:p>
      </dgm:t>
    </dgm:pt>
    <dgm:pt modelId="{3F696206-39C8-417D-A33F-DFB1EA405AD1}" type="pres">
      <dgm:prSet presAssocID="{C9DB27C9-EB07-4B01-A697-24C60C34AAEC}" presName="diagram" presStyleCnt="0">
        <dgm:presLayoutVars>
          <dgm:dir/>
          <dgm:resizeHandles val="exact"/>
        </dgm:presLayoutVars>
      </dgm:prSet>
      <dgm:spPr/>
    </dgm:pt>
    <dgm:pt modelId="{98FA432F-9B42-4A51-A97F-F6EA9E9DEA84}" type="pres">
      <dgm:prSet presAssocID="{8FB86BBA-2AE3-4111-9B02-DCA2DA008D56}" presName="node" presStyleLbl="node1" presStyleIdx="0" presStyleCnt="8" custLinFactNeighborX="-8377">
        <dgm:presLayoutVars>
          <dgm:bulletEnabled val="1"/>
        </dgm:presLayoutVars>
      </dgm:prSet>
      <dgm:spPr>
        <a:prstGeom prst="roundRect">
          <a:avLst/>
        </a:prstGeom>
      </dgm:spPr>
    </dgm:pt>
    <dgm:pt modelId="{D2D3F321-C57A-43C5-8F5A-FB12C1F67138}" type="pres">
      <dgm:prSet presAssocID="{A1F4A11F-EE13-4B7B-978B-719E61D938E6}" presName="sibTrans" presStyleCnt="0"/>
      <dgm:spPr/>
    </dgm:pt>
    <dgm:pt modelId="{0E23DE36-DA1D-4463-8C94-D3B88A43D5D6}" type="pres">
      <dgm:prSet presAssocID="{873861D0-EF66-4871-B40A-9C0459962ACD}" presName="node" presStyleLbl="node1" presStyleIdx="1" presStyleCnt="8" custLinFactNeighborX="0" custLinFactNeighborY="633">
        <dgm:presLayoutVars>
          <dgm:bulletEnabled val="1"/>
        </dgm:presLayoutVars>
      </dgm:prSet>
      <dgm:spPr>
        <a:prstGeom prst="roundRect">
          <a:avLst/>
        </a:prstGeom>
      </dgm:spPr>
    </dgm:pt>
    <dgm:pt modelId="{94A860AF-E1C5-4A3F-A36D-B63A64FD991E}" type="pres">
      <dgm:prSet presAssocID="{ACD167EA-DA8B-41E4-ABAC-24D867394DD9}" presName="sibTrans" presStyleCnt="0"/>
      <dgm:spPr/>
    </dgm:pt>
    <dgm:pt modelId="{60865CF2-78F1-4C3E-90CB-F823A1E1C3CE}" type="pres">
      <dgm:prSet presAssocID="{ACFC26B3-23BC-42EE-9BE4-3C232A5DB809}" presName="node" presStyleLbl="node1" presStyleIdx="2" presStyleCnt="8">
        <dgm:presLayoutVars>
          <dgm:bulletEnabled val="1"/>
        </dgm:presLayoutVars>
      </dgm:prSet>
      <dgm:spPr>
        <a:prstGeom prst="roundRect">
          <a:avLst/>
        </a:prstGeom>
      </dgm:spPr>
    </dgm:pt>
    <dgm:pt modelId="{998EBB71-5843-4B79-9A84-AAE9C97C2408}" type="pres">
      <dgm:prSet presAssocID="{D70EA62F-4445-459A-BF78-8268C92E77DE}" presName="sibTrans" presStyleCnt="0"/>
      <dgm:spPr/>
    </dgm:pt>
    <dgm:pt modelId="{ECC5122D-D50B-4B11-A8F9-806D0E88FD29}" type="pres">
      <dgm:prSet presAssocID="{AC0DFBCC-D0EA-4A47-89EB-928D2332A3E4}" presName="node" presStyleLbl="node1" presStyleIdx="3" presStyleCnt="8">
        <dgm:presLayoutVars>
          <dgm:bulletEnabled val="1"/>
        </dgm:presLayoutVars>
      </dgm:prSet>
      <dgm:spPr>
        <a:prstGeom prst="roundRect">
          <a:avLst/>
        </a:prstGeom>
      </dgm:spPr>
    </dgm:pt>
    <dgm:pt modelId="{161A6D38-D586-4E90-A5FE-FD68184A692E}" type="pres">
      <dgm:prSet presAssocID="{D5FBE4D5-0A41-4DA3-8C88-E6842EFDB3B8}" presName="sibTrans" presStyleCnt="0"/>
      <dgm:spPr/>
    </dgm:pt>
    <dgm:pt modelId="{3FCF03D5-3459-4322-8F95-2BEA3FAD4668}" type="pres">
      <dgm:prSet presAssocID="{F430246E-0865-46AD-9E86-30FB6560E047}" presName="node" presStyleLbl="node1" presStyleIdx="4" presStyleCnt="8">
        <dgm:presLayoutVars>
          <dgm:bulletEnabled val="1"/>
        </dgm:presLayoutVars>
      </dgm:prSet>
      <dgm:spPr>
        <a:prstGeom prst="roundRect">
          <a:avLst/>
        </a:prstGeom>
      </dgm:spPr>
    </dgm:pt>
    <dgm:pt modelId="{420B1B3D-B4E5-412C-BBBF-F8F19C6C43BD}" type="pres">
      <dgm:prSet presAssocID="{B3B2077F-5546-42AB-ADB2-9C265840E534}" presName="sibTrans" presStyleCnt="0"/>
      <dgm:spPr/>
    </dgm:pt>
    <dgm:pt modelId="{44E7D2BD-CBE8-4273-9A17-65E303282E49}" type="pres">
      <dgm:prSet presAssocID="{AC53F1FF-98FB-4507-9F54-A4C61C4C6E4A}" presName="node" presStyleLbl="node1" presStyleIdx="5" presStyleCnt="8">
        <dgm:presLayoutVars>
          <dgm:bulletEnabled val="1"/>
        </dgm:presLayoutVars>
      </dgm:prSet>
      <dgm:spPr>
        <a:prstGeom prst="roundRect">
          <a:avLst/>
        </a:prstGeom>
      </dgm:spPr>
    </dgm:pt>
    <dgm:pt modelId="{84354E74-B48D-483F-8CEF-87794A1B8983}" type="pres">
      <dgm:prSet presAssocID="{596DE9E3-3E01-425E-A387-51C0C44FC22F}" presName="sibTrans" presStyleCnt="0"/>
      <dgm:spPr/>
    </dgm:pt>
    <dgm:pt modelId="{2B6A7190-DF59-444D-AA29-E3BEB911253D}" type="pres">
      <dgm:prSet presAssocID="{0480D7FD-2EA2-4FD4-AAD3-0ED88614E0CD}" presName="node" presStyleLbl="node1" presStyleIdx="6" presStyleCnt="8">
        <dgm:presLayoutVars>
          <dgm:bulletEnabled val="1"/>
        </dgm:presLayoutVars>
      </dgm:prSet>
      <dgm:spPr>
        <a:prstGeom prst="roundRect">
          <a:avLst/>
        </a:prstGeom>
      </dgm:spPr>
    </dgm:pt>
    <dgm:pt modelId="{7E87A50E-0EED-4C13-927C-BD73F0CC6A64}" type="pres">
      <dgm:prSet presAssocID="{551D8BFF-EA40-460F-9B43-BA929F258FA5}" presName="sibTrans" presStyleCnt="0"/>
      <dgm:spPr/>
    </dgm:pt>
    <dgm:pt modelId="{862C777E-47F3-4847-AC1A-020F25AC1FA2}" type="pres">
      <dgm:prSet presAssocID="{5C23A0BF-E9B5-4E26-8073-22A20B3109E8}" presName="node" presStyleLbl="node1" presStyleIdx="7" presStyleCnt="8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DCB2210-270A-44B7-A5AA-65B8B88783D5}" srcId="{C9DB27C9-EB07-4B01-A697-24C60C34AAEC}" destId="{AC53F1FF-98FB-4507-9F54-A4C61C4C6E4A}" srcOrd="5" destOrd="0" parTransId="{41B80E43-F962-4645-B6C8-B2360FF02A74}" sibTransId="{596DE9E3-3E01-425E-A387-51C0C44FC22F}"/>
    <dgm:cxn modelId="{0E228317-6F75-4251-902A-7B4D176B9B5D}" type="presOf" srcId="{873861D0-EF66-4871-B40A-9C0459962ACD}" destId="{0E23DE36-DA1D-4463-8C94-D3B88A43D5D6}" srcOrd="0" destOrd="0" presId="urn:microsoft.com/office/officeart/2005/8/layout/default"/>
    <dgm:cxn modelId="{BA5D423E-A504-42C2-915C-915F67B7B12D}" srcId="{F430246E-0865-46AD-9E86-30FB6560E047}" destId="{D48847E5-D5E6-444C-8552-7B702D3039C8}" srcOrd="0" destOrd="0" parTransId="{F2D80DD9-B470-4311-A2AC-85DBE48CA799}" sibTransId="{55A79EF0-4258-4A08-9C20-52E0E98CF293}"/>
    <dgm:cxn modelId="{096BCF64-EED3-4FBB-B745-07992E41834D}" type="presOf" srcId="{5C23A0BF-E9B5-4E26-8073-22A20B3109E8}" destId="{862C777E-47F3-4847-AC1A-020F25AC1FA2}" srcOrd="0" destOrd="0" presId="urn:microsoft.com/office/officeart/2005/8/layout/default"/>
    <dgm:cxn modelId="{665FAA46-5730-4F98-B254-40F74B0B2148}" srcId="{C9DB27C9-EB07-4B01-A697-24C60C34AAEC}" destId="{AC0DFBCC-D0EA-4A47-89EB-928D2332A3E4}" srcOrd="3" destOrd="0" parTransId="{C5CC9D72-833E-419C-B8DC-416B45538FBA}" sibTransId="{D5FBE4D5-0A41-4DA3-8C88-E6842EFDB3B8}"/>
    <dgm:cxn modelId="{24BAD04A-1B3B-4E17-A738-4933E6E3F4EC}" type="presOf" srcId="{F430246E-0865-46AD-9E86-30FB6560E047}" destId="{3FCF03D5-3459-4322-8F95-2BEA3FAD4668}" srcOrd="0" destOrd="0" presId="urn:microsoft.com/office/officeart/2005/8/layout/default"/>
    <dgm:cxn modelId="{51DBED4A-C7BB-406E-A553-9FE79B6DF481}" srcId="{C9DB27C9-EB07-4B01-A697-24C60C34AAEC}" destId="{8FB86BBA-2AE3-4111-9B02-DCA2DA008D56}" srcOrd="0" destOrd="0" parTransId="{FF3BE0ED-4F7F-4EAA-864E-E324E0EB0294}" sibTransId="{A1F4A11F-EE13-4B7B-978B-719E61D938E6}"/>
    <dgm:cxn modelId="{1CEB146D-E13B-46B7-93FB-F74D428197C2}" type="presOf" srcId="{ACFC26B3-23BC-42EE-9BE4-3C232A5DB809}" destId="{60865CF2-78F1-4C3E-90CB-F823A1E1C3CE}" srcOrd="0" destOrd="0" presId="urn:microsoft.com/office/officeart/2005/8/layout/default"/>
    <dgm:cxn modelId="{5BD6FC73-8F10-47BF-81F8-EAF93DF667A3}" type="presOf" srcId="{AC0DFBCC-D0EA-4A47-89EB-928D2332A3E4}" destId="{ECC5122D-D50B-4B11-A8F9-806D0E88FD29}" srcOrd="0" destOrd="0" presId="urn:microsoft.com/office/officeart/2005/8/layout/default"/>
    <dgm:cxn modelId="{BB51827A-95F8-4B1F-9C52-35CFE5D89C31}" srcId="{ACFC26B3-23BC-42EE-9BE4-3C232A5DB809}" destId="{42873C54-ABB2-4347-8CE1-BC3E64BAFF3E}" srcOrd="1" destOrd="0" parTransId="{A30083A1-390F-4F23-B45D-5AA87EFF6BAA}" sibTransId="{31B5C313-7492-43F7-A952-2494C976D5A8}"/>
    <dgm:cxn modelId="{BBD8A685-C153-4100-B88E-5AC3A67C8776}" srcId="{C9DB27C9-EB07-4B01-A697-24C60C34AAEC}" destId="{ACFC26B3-23BC-42EE-9BE4-3C232A5DB809}" srcOrd="2" destOrd="0" parTransId="{BD1C584B-E684-4996-9963-0DDF72A35887}" sibTransId="{D70EA62F-4445-459A-BF78-8268C92E77DE}"/>
    <dgm:cxn modelId="{66DC5588-A8C2-472F-8D43-5B828784030E}" type="presOf" srcId="{AC53F1FF-98FB-4507-9F54-A4C61C4C6E4A}" destId="{44E7D2BD-CBE8-4273-9A17-65E303282E49}" srcOrd="0" destOrd="0" presId="urn:microsoft.com/office/officeart/2005/8/layout/default"/>
    <dgm:cxn modelId="{B071A597-CDC1-4D0E-9195-80009ADD24E7}" type="presOf" srcId="{C9DB27C9-EB07-4B01-A697-24C60C34AAEC}" destId="{3F696206-39C8-417D-A33F-DFB1EA405AD1}" srcOrd="0" destOrd="0" presId="urn:microsoft.com/office/officeart/2005/8/layout/default"/>
    <dgm:cxn modelId="{7F3A529B-6E54-41CB-96AD-B336573C3573}" type="presOf" srcId="{0480D7FD-2EA2-4FD4-AAD3-0ED88614E0CD}" destId="{2B6A7190-DF59-444D-AA29-E3BEB911253D}" srcOrd="0" destOrd="0" presId="urn:microsoft.com/office/officeart/2005/8/layout/default"/>
    <dgm:cxn modelId="{D4F8459C-1B2C-4119-8C45-FB0F6C33A6CF}" srcId="{C9DB27C9-EB07-4B01-A697-24C60C34AAEC}" destId="{5C23A0BF-E9B5-4E26-8073-22A20B3109E8}" srcOrd="7" destOrd="0" parTransId="{A061F22A-609A-4B7F-917A-50FC06EB7486}" sibTransId="{67144401-8E8A-432B-A2BF-58E57DA6C45D}"/>
    <dgm:cxn modelId="{8C9D8E9F-9C3D-4852-B735-061EDD98DF80}" srcId="{C9DB27C9-EB07-4B01-A697-24C60C34AAEC}" destId="{873861D0-EF66-4871-B40A-9C0459962ACD}" srcOrd="1" destOrd="0" parTransId="{60F99A86-AA71-4B4D-8B79-75A1FACFE731}" sibTransId="{ACD167EA-DA8B-41E4-ABAC-24D867394DD9}"/>
    <dgm:cxn modelId="{DB6579B4-EB40-4003-87C8-2CAA9C01889C}" type="presOf" srcId="{8FB86BBA-2AE3-4111-9B02-DCA2DA008D56}" destId="{98FA432F-9B42-4A51-A97F-F6EA9E9DEA84}" srcOrd="0" destOrd="0" presId="urn:microsoft.com/office/officeart/2005/8/layout/default"/>
    <dgm:cxn modelId="{44EB86B4-8DF4-4C0B-A489-4D717FD61E14}" type="presOf" srcId="{E121CFC4-DA51-482D-A10E-E922C77A9AFD}" destId="{3FCF03D5-3459-4322-8F95-2BEA3FAD4668}" srcOrd="0" destOrd="2" presId="urn:microsoft.com/office/officeart/2005/8/layout/default"/>
    <dgm:cxn modelId="{85C318C1-A6AB-49B6-A06D-8C0041AD6DAF}" type="presOf" srcId="{42873C54-ABB2-4347-8CE1-BC3E64BAFF3E}" destId="{60865CF2-78F1-4C3E-90CB-F823A1E1C3CE}" srcOrd="0" destOrd="2" presId="urn:microsoft.com/office/officeart/2005/8/layout/default"/>
    <dgm:cxn modelId="{6A78C8E1-B7C8-4A45-A6B8-4391AFD00CEF}" srcId="{C9DB27C9-EB07-4B01-A697-24C60C34AAEC}" destId="{0480D7FD-2EA2-4FD4-AAD3-0ED88614E0CD}" srcOrd="6" destOrd="0" parTransId="{42A919E6-127B-4440-B7A0-0B32653515A0}" sibTransId="{551D8BFF-EA40-460F-9B43-BA929F258FA5}"/>
    <dgm:cxn modelId="{26C81DEB-897F-47F5-A38A-0DA98BD85C5B}" srcId="{ACFC26B3-23BC-42EE-9BE4-3C232A5DB809}" destId="{51EA4DA7-4160-4DA6-A2C0-1A2CF75B5C67}" srcOrd="0" destOrd="0" parTransId="{8ADDD632-E1A3-4882-BD76-8746B187EBDF}" sibTransId="{4CE2FC9A-90B6-46AC-95D9-C327FF68696B}"/>
    <dgm:cxn modelId="{F3AB4FEB-497A-4F36-BBA8-302410C7FFC1}" type="presOf" srcId="{D48847E5-D5E6-444C-8552-7B702D3039C8}" destId="{3FCF03D5-3459-4322-8F95-2BEA3FAD4668}" srcOrd="0" destOrd="1" presId="urn:microsoft.com/office/officeart/2005/8/layout/default"/>
    <dgm:cxn modelId="{A3F0C5EC-588C-405C-9E90-786EEA090A7E}" srcId="{C9DB27C9-EB07-4B01-A697-24C60C34AAEC}" destId="{F430246E-0865-46AD-9E86-30FB6560E047}" srcOrd="4" destOrd="0" parTransId="{8FBA3E43-BF76-44DE-A16B-05AD22F34082}" sibTransId="{B3B2077F-5546-42AB-ADB2-9C265840E534}"/>
    <dgm:cxn modelId="{F8B5F6EC-0E15-4ADD-8824-80980000106E}" type="presOf" srcId="{51EA4DA7-4160-4DA6-A2C0-1A2CF75B5C67}" destId="{60865CF2-78F1-4C3E-90CB-F823A1E1C3CE}" srcOrd="0" destOrd="1" presId="urn:microsoft.com/office/officeart/2005/8/layout/default"/>
    <dgm:cxn modelId="{F81A49ED-3494-415A-9BA9-9B14FD79F523}" srcId="{F430246E-0865-46AD-9E86-30FB6560E047}" destId="{E121CFC4-DA51-482D-A10E-E922C77A9AFD}" srcOrd="1" destOrd="0" parTransId="{C8F8E098-5A6A-4165-913B-00C761090F9E}" sibTransId="{AC80B0E9-70A2-4572-9DAE-7BBEED3C4384}"/>
    <dgm:cxn modelId="{31F82C8D-8444-45D6-9D78-D4F11C31640C}" type="presParOf" srcId="{3F696206-39C8-417D-A33F-DFB1EA405AD1}" destId="{98FA432F-9B42-4A51-A97F-F6EA9E9DEA84}" srcOrd="0" destOrd="0" presId="urn:microsoft.com/office/officeart/2005/8/layout/default"/>
    <dgm:cxn modelId="{888F1D8B-AA49-45FD-A9C1-7C59C481CA3B}" type="presParOf" srcId="{3F696206-39C8-417D-A33F-DFB1EA405AD1}" destId="{D2D3F321-C57A-43C5-8F5A-FB12C1F67138}" srcOrd="1" destOrd="0" presId="urn:microsoft.com/office/officeart/2005/8/layout/default"/>
    <dgm:cxn modelId="{4871BB7B-8B12-4737-A3F5-078C7D415D30}" type="presParOf" srcId="{3F696206-39C8-417D-A33F-DFB1EA405AD1}" destId="{0E23DE36-DA1D-4463-8C94-D3B88A43D5D6}" srcOrd="2" destOrd="0" presId="urn:microsoft.com/office/officeart/2005/8/layout/default"/>
    <dgm:cxn modelId="{51CD7FF4-C7AA-4B69-B647-8E5BF75AA327}" type="presParOf" srcId="{3F696206-39C8-417D-A33F-DFB1EA405AD1}" destId="{94A860AF-E1C5-4A3F-A36D-B63A64FD991E}" srcOrd="3" destOrd="0" presId="urn:microsoft.com/office/officeart/2005/8/layout/default"/>
    <dgm:cxn modelId="{FB53C221-25A1-4DC8-B9C1-4D4EB4611AA7}" type="presParOf" srcId="{3F696206-39C8-417D-A33F-DFB1EA405AD1}" destId="{60865CF2-78F1-4C3E-90CB-F823A1E1C3CE}" srcOrd="4" destOrd="0" presId="urn:microsoft.com/office/officeart/2005/8/layout/default"/>
    <dgm:cxn modelId="{12842D67-28FA-4EB2-B178-B464E735C3DB}" type="presParOf" srcId="{3F696206-39C8-417D-A33F-DFB1EA405AD1}" destId="{998EBB71-5843-4B79-9A84-AAE9C97C2408}" srcOrd="5" destOrd="0" presId="urn:microsoft.com/office/officeart/2005/8/layout/default"/>
    <dgm:cxn modelId="{B6FC70CE-0B6F-4A05-AFB9-3017AE8BF697}" type="presParOf" srcId="{3F696206-39C8-417D-A33F-DFB1EA405AD1}" destId="{ECC5122D-D50B-4B11-A8F9-806D0E88FD29}" srcOrd="6" destOrd="0" presId="urn:microsoft.com/office/officeart/2005/8/layout/default"/>
    <dgm:cxn modelId="{CD5DEB45-76FE-46E1-859D-6F7D2F217E30}" type="presParOf" srcId="{3F696206-39C8-417D-A33F-DFB1EA405AD1}" destId="{161A6D38-D586-4E90-A5FE-FD68184A692E}" srcOrd="7" destOrd="0" presId="urn:microsoft.com/office/officeart/2005/8/layout/default"/>
    <dgm:cxn modelId="{90EC73E0-CD60-4411-8256-84EA3F3F080A}" type="presParOf" srcId="{3F696206-39C8-417D-A33F-DFB1EA405AD1}" destId="{3FCF03D5-3459-4322-8F95-2BEA3FAD4668}" srcOrd="8" destOrd="0" presId="urn:microsoft.com/office/officeart/2005/8/layout/default"/>
    <dgm:cxn modelId="{5C7FEC9F-A842-4F68-B144-0A0873F235A8}" type="presParOf" srcId="{3F696206-39C8-417D-A33F-DFB1EA405AD1}" destId="{420B1B3D-B4E5-412C-BBBF-F8F19C6C43BD}" srcOrd="9" destOrd="0" presId="urn:microsoft.com/office/officeart/2005/8/layout/default"/>
    <dgm:cxn modelId="{663E5149-A102-4137-80FD-E4E5F3DF7431}" type="presParOf" srcId="{3F696206-39C8-417D-A33F-DFB1EA405AD1}" destId="{44E7D2BD-CBE8-4273-9A17-65E303282E49}" srcOrd="10" destOrd="0" presId="urn:microsoft.com/office/officeart/2005/8/layout/default"/>
    <dgm:cxn modelId="{99687FBD-3DE9-4F93-B75E-EB5DBAFE69E5}" type="presParOf" srcId="{3F696206-39C8-417D-A33F-DFB1EA405AD1}" destId="{84354E74-B48D-483F-8CEF-87794A1B8983}" srcOrd="11" destOrd="0" presId="urn:microsoft.com/office/officeart/2005/8/layout/default"/>
    <dgm:cxn modelId="{35379B41-8902-474C-BFF5-C72F0B55820D}" type="presParOf" srcId="{3F696206-39C8-417D-A33F-DFB1EA405AD1}" destId="{2B6A7190-DF59-444D-AA29-E3BEB911253D}" srcOrd="12" destOrd="0" presId="urn:microsoft.com/office/officeart/2005/8/layout/default"/>
    <dgm:cxn modelId="{E22B6F0E-5B2D-411B-B094-0C9FC8BAD898}" type="presParOf" srcId="{3F696206-39C8-417D-A33F-DFB1EA405AD1}" destId="{7E87A50E-0EED-4C13-927C-BD73F0CC6A64}" srcOrd="13" destOrd="0" presId="urn:microsoft.com/office/officeart/2005/8/layout/default"/>
    <dgm:cxn modelId="{C3537D12-24FB-4550-A046-C6BBF6CFE74C}" type="presParOf" srcId="{3F696206-39C8-417D-A33F-DFB1EA405AD1}" destId="{862C777E-47F3-4847-AC1A-020F25AC1FA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2D054D-C91B-4106-8267-2CF76899B3D7}" type="doc">
      <dgm:prSet loTypeId="urn:microsoft.com/office/officeart/2005/8/layout/list1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EDC62AE5-4B32-40F0-8F79-2FC2BBF13599}">
      <dgm:prSet custT="1"/>
      <dgm:spPr>
        <a:solidFill>
          <a:srgbClr val="8BCCB9"/>
        </a:solidFill>
      </dgm:spPr>
      <dgm:t>
        <a:bodyPr/>
        <a:lstStyle/>
        <a:p>
          <a:r>
            <a:rPr lang="en-US" sz="1800" b="1" dirty="0"/>
            <a:t>Radius</a:t>
          </a:r>
          <a:r>
            <a:rPr lang="en-US" sz="1400" dirty="0"/>
            <a:t> </a:t>
          </a:r>
          <a:endParaRPr lang="it-IT" sz="1400" dirty="0"/>
        </a:p>
      </dgm:t>
    </dgm:pt>
    <dgm:pt modelId="{524B39E6-20FB-418A-A1AB-9B12FEFDD09A}" type="parTrans" cxnId="{F7CC2ED1-BED9-4633-B7A8-F1EAEC6263D5}">
      <dgm:prSet/>
      <dgm:spPr/>
      <dgm:t>
        <a:bodyPr/>
        <a:lstStyle/>
        <a:p>
          <a:endParaRPr lang="it-IT"/>
        </a:p>
      </dgm:t>
    </dgm:pt>
    <dgm:pt modelId="{0CB4837E-0AB6-43E5-B3E6-43B4CB617687}" type="sibTrans" cxnId="{F7CC2ED1-BED9-4633-B7A8-F1EAEC6263D5}">
      <dgm:prSet/>
      <dgm:spPr/>
      <dgm:t>
        <a:bodyPr/>
        <a:lstStyle/>
        <a:p>
          <a:endParaRPr lang="it-IT"/>
        </a:p>
      </dgm:t>
    </dgm:pt>
    <dgm:pt modelId="{7CCBFF2E-1BBB-41EE-A40A-B439074431F8}">
      <dgm:prSet custT="1"/>
      <dgm:spPr>
        <a:solidFill>
          <a:srgbClr val="8BB6D3"/>
        </a:solidFill>
      </dgm:spPr>
      <dgm:t>
        <a:bodyPr/>
        <a:lstStyle/>
        <a:p>
          <a:r>
            <a:rPr lang="en-US" sz="1800" b="1" dirty="0"/>
            <a:t>Texture</a:t>
          </a:r>
          <a:r>
            <a:rPr lang="en-US" sz="1400" dirty="0"/>
            <a:t> </a:t>
          </a:r>
          <a:endParaRPr lang="it-IT" sz="1400" dirty="0"/>
        </a:p>
      </dgm:t>
    </dgm:pt>
    <dgm:pt modelId="{F3FBA42D-202D-489D-BBF8-E24E3E80B1C0}" type="parTrans" cxnId="{20993459-9421-4376-93F6-C0F7EF86CF63}">
      <dgm:prSet/>
      <dgm:spPr/>
      <dgm:t>
        <a:bodyPr/>
        <a:lstStyle/>
        <a:p>
          <a:endParaRPr lang="it-IT"/>
        </a:p>
      </dgm:t>
    </dgm:pt>
    <dgm:pt modelId="{0856BBF2-1050-4FFA-940A-254F04B7C670}" type="sibTrans" cxnId="{20993459-9421-4376-93F6-C0F7EF86CF63}">
      <dgm:prSet/>
      <dgm:spPr/>
      <dgm:t>
        <a:bodyPr/>
        <a:lstStyle/>
        <a:p>
          <a:endParaRPr lang="it-IT"/>
        </a:p>
      </dgm:t>
    </dgm:pt>
    <dgm:pt modelId="{E5732AC4-E628-42EA-86B7-D1F4F250508A}">
      <dgm:prSet custT="1"/>
      <dgm:spPr>
        <a:solidFill>
          <a:srgbClr val="BBD4E5"/>
        </a:solidFill>
      </dgm:spPr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alibri" panose="020F0502020204030204"/>
              <a:ea typeface="+mn-ea"/>
              <a:cs typeface="+mn-cs"/>
            </a:rPr>
            <a:t>Perimeter</a:t>
          </a:r>
          <a:endParaRPr lang="it-IT" sz="1800" b="1" kern="1200" dirty="0">
            <a:latin typeface="Calibri" panose="020F0502020204030204"/>
            <a:ea typeface="+mn-ea"/>
            <a:cs typeface="+mn-cs"/>
          </a:endParaRPr>
        </a:p>
      </dgm:t>
    </dgm:pt>
    <dgm:pt modelId="{D804A0E1-9B1E-47B4-86B1-0CEB4138481F}" type="parTrans" cxnId="{B20708FE-AB8B-487B-94AB-A484D54115EC}">
      <dgm:prSet/>
      <dgm:spPr/>
      <dgm:t>
        <a:bodyPr/>
        <a:lstStyle/>
        <a:p>
          <a:endParaRPr lang="it-IT"/>
        </a:p>
      </dgm:t>
    </dgm:pt>
    <dgm:pt modelId="{6ED1A430-E5D1-4639-9E9A-153C9951F2F9}" type="sibTrans" cxnId="{B20708FE-AB8B-487B-94AB-A484D54115EC}">
      <dgm:prSet/>
      <dgm:spPr/>
      <dgm:t>
        <a:bodyPr/>
        <a:lstStyle/>
        <a:p>
          <a:endParaRPr lang="it-IT"/>
        </a:p>
      </dgm:t>
    </dgm:pt>
    <dgm:pt modelId="{52FE1B8D-DFF1-4585-9176-445964203E34}">
      <dgm:prSet custT="1"/>
      <dgm:spPr>
        <a:solidFill>
          <a:srgbClr val="BBE1D6"/>
        </a:solidFill>
      </dgm:spPr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Concavity </a:t>
          </a:r>
          <a:endParaRPr lang="it-IT" sz="1800" b="1" kern="1200" dirty="0">
            <a:latin typeface="Calibri" panose="020F0502020204030204"/>
            <a:ea typeface="+mn-ea"/>
            <a:cs typeface="+mn-cs"/>
          </a:endParaRPr>
        </a:p>
      </dgm:t>
    </dgm:pt>
    <dgm:pt modelId="{C22A4B53-CF54-4700-B552-7BD1D61528C1}" type="parTrans" cxnId="{7FA7D31C-1F52-4A2D-AD30-56A9CDDD1813}">
      <dgm:prSet/>
      <dgm:spPr/>
      <dgm:t>
        <a:bodyPr/>
        <a:lstStyle/>
        <a:p>
          <a:endParaRPr lang="it-IT"/>
        </a:p>
      </dgm:t>
    </dgm:pt>
    <dgm:pt modelId="{6A016314-55E8-41AA-B678-FF8CF5601F53}" type="sibTrans" cxnId="{7FA7D31C-1F52-4A2D-AD30-56A9CDDD1813}">
      <dgm:prSet/>
      <dgm:spPr/>
      <dgm:t>
        <a:bodyPr/>
        <a:lstStyle/>
        <a:p>
          <a:endParaRPr lang="it-IT"/>
        </a:p>
      </dgm:t>
    </dgm:pt>
    <dgm:pt modelId="{E7F519F5-F84E-43E0-8F06-7841442E7932}">
      <dgm:prSet custT="1"/>
      <dgm:spPr>
        <a:solidFill>
          <a:srgbClr val="8BB6D3"/>
        </a:solidFill>
      </dgm:spPr>
      <dgm:t>
        <a:bodyPr/>
        <a:lstStyle/>
        <a:p>
          <a:r>
            <a:rPr lang="en-US" sz="1800" b="1" kern="1200">
              <a:latin typeface="Calibri" panose="020F0502020204030204"/>
              <a:ea typeface="+mn-ea"/>
              <a:cs typeface="+mn-cs"/>
            </a:rPr>
            <a:t>Smoothness</a:t>
          </a:r>
          <a:endParaRPr lang="it-IT" sz="1800" b="1" kern="1200" dirty="0">
            <a:latin typeface="Calibri" panose="020F0502020204030204"/>
            <a:ea typeface="+mn-ea"/>
            <a:cs typeface="+mn-cs"/>
          </a:endParaRPr>
        </a:p>
      </dgm:t>
    </dgm:pt>
    <dgm:pt modelId="{BF9C1E6B-829A-4F9D-A0A0-19EFF6876220}" type="parTrans" cxnId="{156F6DE3-5618-41AA-A5C5-30763B3F434B}">
      <dgm:prSet/>
      <dgm:spPr/>
      <dgm:t>
        <a:bodyPr/>
        <a:lstStyle/>
        <a:p>
          <a:endParaRPr lang="it-IT"/>
        </a:p>
      </dgm:t>
    </dgm:pt>
    <dgm:pt modelId="{49DDDE14-9FC3-45B5-93E9-83157936C5C2}" type="sibTrans" cxnId="{156F6DE3-5618-41AA-A5C5-30763B3F434B}">
      <dgm:prSet/>
      <dgm:spPr/>
      <dgm:t>
        <a:bodyPr/>
        <a:lstStyle/>
        <a:p>
          <a:endParaRPr lang="it-IT"/>
        </a:p>
      </dgm:t>
    </dgm:pt>
    <dgm:pt modelId="{1D426FB0-1090-4146-897E-89EF4B9F7FD1}">
      <dgm:prSet/>
      <dgm:spPr/>
      <dgm:t>
        <a:bodyPr/>
        <a:lstStyle/>
        <a:p>
          <a:r>
            <a:rPr lang="en-US" dirty="0"/>
            <a:t>local variation in radius lengths</a:t>
          </a:r>
          <a:endParaRPr lang="it-IT" dirty="0"/>
        </a:p>
      </dgm:t>
    </dgm:pt>
    <dgm:pt modelId="{81D91A00-8C92-4148-B753-0662618C2E4D}" type="parTrans" cxnId="{22D59468-DBD5-48EA-A523-67109C5A380F}">
      <dgm:prSet/>
      <dgm:spPr/>
      <dgm:t>
        <a:bodyPr/>
        <a:lstStyle/>
        <a:p>
          <a:endParaRPr lang="it-IT"/>
        </a:p>
      </dgm:t>
    </dgm:pt>
    <dgm:pt modelId="{BC1FAAB1-A6ED-48EF-97FD-7B5335BB79F0}" type="sibTrans" cxnId="{22D59468-DBD5-48EA-A523-67109C5A380F}">
      <dgm:prSet/>
      <dgm:spPr/>
      <dgm:t>
        <a:bodyPr/>
        <a:lstStyle/>
        <a:p>
          <a:endParaRPr lang="it-IT"/>
        </a:p>
      </dgm:t>
    </dgm:pt>
    <dgm:pt modelId="{187C5A17-00DB-4AC5-8B41-D35552D98A0C}">
      <dgm:prSet/>
      <dgm:spPr/>
      <dgm:t>
        <a:bodyPr/>
        <a:lstStyle/>
        <a:p>
          <a:r>
            <a:rPr lang="en-US" dirty="0"/>
            <a:t>standard deviation of gray-scale values</a:t>
          </a:r>
          <a:endParaRPr lang="it-IT" dirty="0"/>
        </a:p>
      </dgm:t>
    </dgm:pt>
    <dgm:pt modelId="{E7BBDA4B-EDD0-4937-9D60-54B16916D743}" type="parTrans" cxnId="{B8280296-D0F0-4BD9-941E-39588100C722}">
      <dgm:prSet/>
      <dgm:spPr/>
      <dgm:t>
        <a:bodyPr/>
        <a:lstStyle/>
        <a:p>
          <a:endParaRPr lang="it-IT"/>
        </a:p>
      </dgm:t>
    </dgm:pt>
    <dgm:pt modelId="{69FEB060-5949-4B75-AC30-355A6E2266FE}" type="sibTrans" cxnId="{B8280296-D0F0-4BD9-941E-39588100C722}">
      <dgm:prSet/>
      <dgm:spPr/>
      <dgm:t>
        <a:bodyPr/>
        <a:lstStyle/>
        <a:p>
          <a:endParaRPr lang="it-IT"/>
        </a:p>
      </dgm:t>
    </dgm:pt>
    <dgm:pt modelId="{BEEFE3CF-38CE-4F57-9A21-B165C0073F56}">
      <dgm:prSet/>
      <dgm:spPr/>
      <dgm:t>
        <a:bodyPr/>
        <a:lstStyle/>
        <a:p>
          <a:r>
            <a:rPr lang="en-US" dirty="0"/>
            <a:t>mean of distances from center to points on the perimeter</a:t>
          </a:r>
          <a:endParaRPr lang="it-IT" dirty="0"/>
        </a:p>
      </dgm:t>
    </dgm:pt>
    <dgm:pt modelId="{0EC1B6E1-6B20-44CC-86D3-33C2F17BCC99}" type="parTrans" cxnId="{B4420519-FCBA-46EC-BEC7-C140D3DAB17B}">
      <dgm:prSet/>
      <dgm:spPr/>
      <dgm:t>
        <a:bodyPr/>
        <a:lstStyle/>
        <a:p>
          <a:endParaRPr lang="it-IT"/>
        </a:p>
      </dgm:t>
    </dgm:pt>
    <dgm:pt modelId="{29CDDF63-93C4-4B2E-8348-F3BFCE4EA047}" type="sibTrans" cxnId="{B4420519-FCBA-46EC-BEC7-C140D3DAB17B}">
      <dgm:prSet/>
      <dgm:spPr/>
      <dgm:t>
        <a:bodyPr/>
        <a:lstStyle/>
        <a:p>
          <a:endParaRPr lang="it-IT"/>
        </a:p>
      </dgm:t>
    </dgm:pt>
    <dgm:pt modelId="{F2C075F5-2290-4244-8CA4-F9ADE7495079}">
      <dgm:prSet/>
      <dgm:spPr/>
      <dgm:t>
        <a:bodyPr/>
        <a:lstStyle/>
        <a:p>
          <a:r>
            <a:rPr lang="en-US" dirty="0"/>
            <a:t>severity of concave portions of the contour. </a:t>
          </a:r>
          <a:endParaRPr lang="it-IT" dirty="0"/>
        </a:p>
      </dgm:t>
    </dgm:pt>
    <dgm:pt modelId="{D3A0D0A1-B2C3-4064-89EE-BE1A0ADCCFB8}" type="parTrans" cxnId="{D4521942-99BB-4500-A9CB-8B39B707D590}">
      <dgm:prSet/>
      <dgm:spPr/>
      <dgm:t>
        <a:bodyPr/>
        <a:lstStyle/>
        <a:p>
          <a:endParaRPr lang="it-IT"/>
        </a:p>
      </dgm:t>
    </dgm:pt>
    <dgm:pt modelId="{4628F6A7-389D-484C-B52E-6C9149D57186}" type="sibTrans" cxnId="{D4521942-99BB-4500-A9CB-8B39B707D590}">
      <dgm:prSet/>
      <dgm:spPr/>
      <dgm:t>
        <a:bodyPr/>
        <a:lstStyle/>
        <a:p>
          <a:endParaRPr lang="it-IT"/>
        </a:p>
      </dgm:t>
    </dgm:pt>
    <dgm:pt modelId="{97C769B2-B071-4C66-9A73-1C042601E9ED}">
      <dgm:prSet/>
      <dgm:spPr/>
      <dgm:t>
        <a:bodyPr/>
        <a:lstStyle/>
        <a:p>
          <a:r>
            <a:rPr lang="en-US" dirty="0"/>
            <a:t>It’s the ratio between concave zone and perimeter.</a:t>
          </a:r>
          <a:endParaRPr lang="it-IT" dirty="0"/>
        </a:p>
      </dgm:t>
    </dgm:pt>
    <dgm:pt modelId="{2F268C63-705E-4DA8-8856-989DC61A858C}" type="parTrans" cxnId="{93A610DC-3377-4B7E-AC8B-D3469A279242}">
      <dgm:prSet/>
      <dgm:spPr/>
      <dgm:t>
        <a:bodyPr/>
        <a:lstStyle/>
        <a:p>
          <a:endParaRPr lang="it-IT"/>
        </a:p>
      </dgm:t>
    </dgm:pt>
    <dgm:pt modelId="{5F805FAD-889E-468B-9CA9-D16BE0C93480}" type="sibTrans" cxnId="{93A610DC-3377-4B7E-AC8B-D3469A279242}">
      <dgm:prSet/>
      <dgm:spPr/>
      <dgm:t>
        <a:bodyPr/>
        <a:lstStyle/>
        <a:p>
          <a:endParaRPr lang="it-IT"/>
        </a:p>
      </dgm:t>
    </dgm:pt>
    <dgm:pt modelId="{1C1A71F8-B0E2-45C9-81EB-AA1C7072AE85}" type="pres">
      <dgm:prSet presAssocID="{D12D054D-C91B-4106-8267-2CF76899B3D7}" presName="linear" presStyleCnt="0">
        <dgm:presLayoutVars>
          <dgm:dir/>
          <dgm:animLvl val="lvl"/>
          <dgm:resizeHandles val="exact"/>
        </dgm:presLayoutVars>
      </dgm:prSet>
      <dgm:spPr/>
    </dgm:pt>
    <dgm:pt modelId="{851C9951-A7BD-45EA-9E27-2A6AD600BF6E}" type="pres">
      <dgm:prSet presAssocID="{EDC62AE5-4B32-40F0-8F79-2FC2BBF13599}" presName="parentLin" presStyleCnt="0"/>
      <dgm:spPr/>
    </dgm:pt>
    <dgm:pt modelId="{57C847C9-0593-43B8-93DE-036511F1952F}" type="pres">
      <dgm:prSet presAssocID="{EDC62AE5-4B32-40F0-8F79-2FC2BBF13599}" presName="parentLeftMargin" presStyleLbl="node1" presStyleIdx="0" presStyleCnt="5"/>
      <dgm:spPr/>
    </dgm:pt>
    <dgm:pt modelId="{B2C4ADBE-19C7-4496-9B2D-EBD2FC0B6045}" type="pres">
      <dgm:prSet presAssocID="{EDC62AE5-4B32-40F0-8F79-2FC2BBF1359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897CFF-3BA0-4A9D-9CFC-D0CBEB22D542}" type="pres">
      <dgm:prSet presAssocID="{EDC62AE5-4B32-40F0-8F79-2FC2BBF13599}" presName="negativeSpace" presStyleCnt="0"/>
      <dgm:spPr/>
    </dgm:pt>
    <dgm:pt modelId="{1883B954-4865-4CA7-8E68-CBEA4481F5C7}" type="pres">
      <dgm:prSet presAssocID="{EDC62AE5-4B32-40F0-8F79-2FC2BBF13599}" presName="childText" presStyleLbl="conFgAcc1" presStyleIdx="0" presStyleCnt="5">
        <dgm:presLayoutVars>
          <dgm:bulletEnabled val="1"/>
        </dgm:presLayoutVars>
      </dgm:prSet>
      <dgm:spPr/>
    </dgm:pt>
    <dgm:pt modelId="{89EFF161-3427-4DD7-B2E0-F72E5B733813}" type="pres">
      <dgm:prSet presAssocID="{0CB4837E-0AB6-43E5-B3E6-43B4CB617687}" presName="spaceBetweenRectangles" presStyleCnt="0"/>
      <dgm:spPr/>
    </dgm:pt>
    <dgm:pt modelId="{0FBBA1EE-7D13-45CD-A1B1-CF5BA6F055CA}" type="pres">
      <dgm:prSet presAssocID="{7CCBFF2E-1BBB-41EE-A40A-B439074431F8}" presName="parentLin" presStyleCnt="0"/>
      <dgm:spPr/>
    </dgm:pt>
    <dgm:pt modelId="{06ECA1E6-9802-4023-BD29-F464F85A9EB4}" type="pres">
      <dgm:prSet presAssocID="{7CCBFF2E-1BBB-41EE-A40A-B439074431F8}" presName="parentLeftMargin" presStyleLbl="node1" presStyleIdx="0" presStyleCnt="5"/>
      <dgm:spPr/>
    </dgm:pt>
    <dgm:pt modelId="{3196052C-09EE-4BA7-A514-D587EEA8A486}" type="pres">
      <dgm:prSet presAssocID="{7CCBFF2E-1BBB-41EE-A40A-B439074431F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5A124A4-BF42-460E-96DB-6BEEB559D3F0}" type="pres">
      <dgm:prSet presAssocID="{7CCBFF2E-1BBB-41EE-A40A-B439074431F8}" presName="negativeSpace" presStyleCnt="0"/>
      <dgm:spPr/>
    </dgm:pt>
    <dgm:pt modelId="{B317A10A-4651-453F-A0E1-68E3D7E2C6AD}" type="pres">
      <dgm:prSet presAssocID="{7CCBFF2E-1BBB-41EE-A40A-B439074431F8}" presName="childText" presStyleLbl="conFgAcc1" presStyleIdx="1" presStyleCnt="5">
        <dgm:presLayoutVars>
          <dgm:bulletEnabled val="1"/>
        </dgm:presLayoutVars>
      </dgm:prSet>
      <dgm:spPr/>
    </dgm:pt>
    <dgm:pt modelId="{931F4BE5-6DA0-40F5-8162-6EFCFBE06375}" type="pres">
      <dgm:prSet presAssocID="{0856BBF2-1050-4FFA-940A-254F04B7C670}" presName="spaceBetweenRectangles" presStyleCnt="0"/>
      <dgm:spPr/>
    </dgm:pt>
    <dgm:pt modelId="{9C4E122C-80E5-4354-862D-DEB83011D3E7}" type="pres">
      <dgm:prSet presAssocID="{E5732AC4-E628-42EA-86B7-D1F4F250508A}" presName="parentLin" presStyleCnt="0"/>
      <dgm:spPr/>
    </dgm:pt>
    <dgm:pt modelId="{7245D392-8153-40B0-A193-1D33BA39637F}" type="pres">
      <dgm:prSet presAssocID="{E5732AC4-E628-42EA-86B7-D1F4F250508A}" presName="parentLeftMargin" presStyleLbl="node1" presStyleIdx="1" presStyleCnt="5"/>
      <dgm:spPr/>
    </dgm:pt>
    <dgm:pt modelId="{9A133BCE-217C-4E05-A9F7-D8F90AE4F1A5}" type="pres">
      <dgm:prSet presAssocID="{E5732AC4-E628-42EA-86B7-D1F4F250508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3B7A619-7CBE-4135-8C85-A2F28D3BC513}" type="pres">
      <dgm:prSet presAssocID="{E5732AC4-E628-42EA-86B7-D1F4F250508A}" presName="negativeSpace" presStyleCnt="0"/>
      <dgm:spPr/>
    </dgm:pt>
    <dgm:pt modelId="{15EA340A-9D2C-41BD-A360-96E95B5B721E}" type="pres">
      <dgm:prSet presAssocID="{E5732AC4-E628-42EA-86B7-D1F4F250508A}" presName="childText" presStyleLbl="conFgAcc1" presStyleIdx="2" presStyleCnt="5">
        <dgm:presLayoutVars>
          <dgm:bulletEnabled val="1"/>
        </dgm:presLayoutVars>
      </dgm:prSet>
      <dgm:spPr/>
    </dgm:pt>
    <dgm:pt modelId="{A9FC3B2C-5A1A-4AFC-A87A-6218A5F41688}" type="pres">
      <dgm:prSet presAssocID="{6ED1A430-E5D1-4639-9E9A-153C9951F2F9}" presName="spaceBetweenRectangles" presStyleCnt="0"/>
      <dgm:spPr/>
    </dgm:pt>
    <dgm:pt modelId="{1F9C60C7-4D30-48B2-BE2F-D831AB39AF6B}" type="pres">
      <dgm:prSet presAssocID="{52FE1B8D-DFF1-4585-9176-445964203E34}" presName="parentLin" presStyleCnt="0"/>
      <dgm:spPr/>
    </dgm:pt>
    <dgm:pt modelId="{2A61CEBF-7B63-442C-B1E6-BD73DF7D12D3}" type="pres">
      <dgm:prSet presAssocID="{52FE1B8D-DFF1-4585-9176-445964203E34}" presName="parentLeftMargin" presStyleLbl="node1" presStyleIdx="2" presStyleCnt="5"/>
      <dgm:spPr/>
    </dgm:pt>
    <dgm:pt modelId="{A01B01BE-140E-4343-ABA9-B53531C38212}" type="pres">
      <dgm:prSet presAssocID="{52FE1B8D-DFF1-4585-9176-445964203E3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851D861-A288-4BDC-9F5E-4545A9DF5A09}" type="pres">
      <dgm:prSet presAssocID="{52FE1B8D-DFF1-4585-9176-445964203E34}" presName="negativeSpace" presStyleCnt="0"/>
      <dgm:spPr/>
    </dgm:pt>
    <dgm:pt modelId="{07041D4B-4894-44FD-BE73-AAB1649F880C}" type="pres">
      <dgm:prSet presAssocID="{52FE1B8D-DFF1-4585-9176-445964203E34}" presName="childText" presStyleLbl="conFgAcc1" presStyleIdx="3" presStyleCnt="5">
        <dgm:presLayoutVars>
          <dgm:bulletEnabled val="1"/>
        </dgm:presLayoutVars>
      </dgm:prSet>
      <dgm:spPr/>
    </dgm:pt>
    <dgm:pt modelId="{198A522B-7427-4F42-B3CF-D031029B3CDA}" type="pres">
      <dgm:prSet presAssocID="{6A016314-55E8-41AA-B678-FF8CF5601F53}" presName="spaceBetweenRectangles" presStyleCnt="0"/>
      <dgm:spPr/>
    </dgm:pt>
    <dgm:pt modelId="{3AA1A266-9D3B-4C42-81A2-6A57649A5A04}" type="pres">
      <dgm:prSet presAssocID="{E7F519F5-F84E-43E0-8F06-7841442E7932}" presName="parentLin" presStyleCnt="0"/>
      <dgm:spPr/>
    </dgm:pt>
    <dgm:pt modelId="{1E36B2BC-3605-4F20-A3C3-C7C0731C5528}" type="pres">
      <dgm:prSet presAssocID="{E7F519F5-F84E-43E0-8F06-7841442E7932}" presName="parentLeftMargin" presStyleLbl="node1" presStyleIdx="3" presStyleCnt="5"/>
      <dgm:spPr/>
    </dgm:pt>
    <dgm:pt modelId="{77844E50-3BD8-4E7D-8CD0-383025E9C562}" type="pres">
      <dgm:prSet presAssocID="{E7F519F5-F84E-43E0-8F06-7841442E793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03AA949-BEDE-432A-A5CC-EB66B73B06E8}" type="pres">
      <dgm:prSet presAssocID="{E7F519F5-F84E-43E0-8F06-7841442E7932}" presName="negativeSpace" presStyleCnt="0"/>
      <dgm:spPr/>
    </dgm:pt>
    <dgm:pt modelId="{1DDAA60F-FD4E-4519-9E23-92A10BB4B5AB}" type="pres">
      <dgm:prSet presAssocID="{E7F519F5-F84E-43E0-8F06-7841442E793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78D5A04-D92A-4F7E-8321-1C9A95C91012}" type="presOf" srcId="{187C5A17-00DB-4AC5-8B41-D35552D98A0C}" destId="{B317A10A-4651-453F-A0E1-68E3D7E2C6AD}" srcOrd="0" destOrd="0" presId="urn:microsoft.com/office/officeart/2005/8/layout/list1"/>
    <dgm:cxn modelId="{2F4DD40F-6860-4EEA-B2FE-EEDC2CFD8B44}" type="presOf" srcId="{F2C075F5-2290-4244-8CA4-F9ADE7495079}" destId="{07041D4B-4894-44FD-BE73-AAB1649F880C}" srcOrd="0" destOrd="0" presId="urn:microsoft.com/office/officeart/2005/8/layout/list1"/>
    <dgm:cxn modelId="{2FA0C814-4CAC-47DB-8D62-2C5A45A5C528}" type="presOf" srcId="{52FE1B8D-DFF1-4585-9176-445964203E34}" destId="{A01B01BE-140E-4343-ABA9-B53531C38212}" srcOrd="1" destOrd="0" presId="urn:microsoft.com/office/officeart/2005/8/layout/list1"/>
    <dgm:cxn modelId="{A401FC14-6428-4785-B8BD-13918DA9251A}" type="presOf" srcId="{EDC62AE5-4B32-40F0-8F79-2FC2BBF13599}" destId="{B2C4ADBE-19C7-4496-9B2D-EBD2FC0B6045}" srcOrd="1" destOrd="0" presId="urn:microsoft.com/office/officeart/2005/8/layout/list1"/>
    <dgm:cxn modelId="{B4420519-FCBA-46EC-BEC7-C140D3DAB17B}" srcId="{EDC62AE5-4B32-40F0-8F79-2FC2BBF13599}" destId="{BEEFE3CF-38CE-4F57-9A21-B165C0073F56}" srcOrd="0" destOrd="0" parTransId="{0EC1B6E1-6B20-44CC-86D3-33C2F17BCC99}" sibTransId="{29CDDF63-93C4-4B2E-8348-F3BFCE4EA047}"/>
    <dgm:cxn modelId="{7FA7D31C-1F52-4A2D-AD30-56A9CDDD1813}" srcId="{D12D054D-C91B-4106-8267-2CF76899B3D7}" destId="{52FE1B8D-DFF1-4585-9176-445964203E34}" srcOrd="3" destOrd="0" parTransId="{C22A4B53-CF54-4700-B552-7BD1D61528C1}" sibTransId="{6A016314-55E8-41AA-B678-FF8CF5601F53}"/>
    <dgm:cxn modelId="{2E86AE28-D42C-4CB3-9620-3C128E18B6CF}" type="presOf" srcId="{E5732AC4-E628-42EA-86B7-D1F4F250508A}" destId="{9A133BCE-217C-4E05-A9F7-D8F90AE4F1A5}" srcOrd="1" destOrd="0" presId="urn:microsoft.com/office/officeart/2005/8/layout/list1"/>
    <dgm:cxn modelId="{D4521942-99BB-4500-A9CB-8B39B707D590}" srcId="{52FE1B8D-DFF1-4585-9176-445964203E34}" destId="{F2C075F5-2290-4244-8CA4-F9ADE7495079}" srcOrd="0" destOrd="0" parTransId="{D3A0D0A1-B2C3-4064-89EE-BE1A0ADCCFB8}" sibTransId="{4628F6A7-389D-484C-B52E-6C9149D57186}"/>
    <dgm:cxn modelId="{03ACD264-2146-4654-B02E-3D30ACBCEC63}" type="presOf" srcId="{7CCBFF2E-1BBB-41EE-A40A-B439074431F8}" destId="{3196052C-09EE-4BA7-A514-D587EEA8A486}" srcOrd="1" destOrd="0" presId="urn:microsoft.com/office/officeart/2005/8/layout/list1"/>
    <dgm:cxn modelId="{22D59468-DBD5-48EA-A523-67109C5A380F}" srcId="{E7F519F5-F84E-43E0-8F06-7841442E7932}" destId="{1D426FB0-1090-4146-897E-89EF4B9F7FD1}" srcOrd="0" destOrd="0" parTransId="{81D91A00-8C92-4148-B753-0662618C2E4D}" sibTransId="{BC1FAAB1-A6ED-48EF-97FD-7B5335BB79F0}"/>
    <dgm:cxn modelId="{E019EA57-B48A-486C-90C2-86E13957846E}" type="presOf" srcId="{E5732AC4-E628-42EA-86B7-D1F4F250508A}" destId="{7245D392-8153-40B0-A193-1D33BA39637F}" srcOrd="0" destOrd="0" presId="urn:microsoft.com/office/officeart/2005/8/layout/list1"/>
    <dgm:cxn modelId="{20993459-9421-4376-93F6-C0F7EF86CF63}" srcId="{D12D054D-C91B-4106-8267-2CF76899B3D7}" destId="{7CCBFF2E-1BBB-41EE-A40A-B439074431F8}" srcOrd="1" destOrd="0" parTransId="{F3FBA42D-202D-489D-BBF8-E24E3E80B1C0}" sibTransId="{0856BBF2-1050-4FFA-940A-254F04B7C670}"/>
    <dgm:cxn modelId="{BF404493-74DF-4205-B3B4-FBA9E3F3CC96}" type="presOf" srcId="{E7F519F5-F84E-43E0-8F06-7841442E7932}" destId="{1E36B2BC-3605-4F20-A3C3-C7C0731C5528}" srcOrd="0" destOrd="0" presId="urn:microsoft.com/office/officeart/2005/8/layout/list1"/>
    <dgm:cxn modelId="{B8280296-D0F0-4BD9-941E-39588100C722}" srcId="{7CCBFF2E-1BBB-41EE-A40A-B439074431F8}" destId="{187C5A17-00DB-4AC5-8B41-D35552D98A0C}" srcOrd="0" destOrd="0" parTransId="{E7BBDA4B-EDD0-4937-9D60-54B16916D743}" sibTransId="{69FEB060-5949-4B75-AC30-355A6E2266FE}"/>
    <dgm:cxn modelId="{3C3C4CB1-8396-4751-A6E9-841A4628E406}" type="presOf" srcId="{D12D054D-C91B-4106-8267-2CF76899B3D7}" destId="{1C1A71F8-B0E2-45C9-81EB-AA1C7072AE85}" srcOrd="0" destOrd="0" presId="urn:microsoft.com/office/officeart/2005/8/layout/list1"/>
    <dgm:cxn modelId="{CD4420D0-1BBC-4A99-91F0-5A3FCE764DF0}" type="presOf" srcId="{1D426FB0-1090-4146-897E-89EF4B9F7FD1}" destId="{1DDAA60F-FD4E-4519-9E23-92A10BB4B5AB}" srcOrd="0" destOrd="0" presId="urn:microsoft.com/office/officeart/2005/8/layout/list1"/>
    <dgm:cxn modelId="{F7CC2ED1-BED9-4633-B7A8-F1EAEC6263D5}" srcId="{D12D054D-C91B-4106-8267-2CF76899B3D7}" destId="{EDC62AE5-4B32-40F0-8F79-2FC2BBF13599}" srcOrd="0" destOrd="0" parTransId="{524B39E6-20FB-418A-A1AB-9B12FEFDD09A}" sibTransId="{0CB4837E-0AB6-43E5-B3E6-43B4CB617687}"/>
    <dgm:cxn modelId="{93A610DC-3377-4B7E-AC8B-D3469A279242}" srcId="{52FE1B8D-DFF1-4585-9176-445964203E34}" destId="{97C769B2-B071-4C66-9A73-1C042601E9ED}" srcOrd="1" destOrd="0" parTransId="{2F268C63-705E-4DA8-8856-989DC61A858C}" sibTransId="{5F805FAD-889E-468B-9CA9-D16BE0C93480}"/>
    <dgm:cxn modelId="{156F6DE3-5618-41AA-A5C5-30763B3F434B}" srcId="{D12D054D-C91B-4106-8267-2CF76899B3D7}" destId="{E7F519F5-F84E-43E0-8F06-7841442E7932}" srcOrd="4" destOrd="0" parTransId="{BF9C1E6B-829A-4F9D-A0A0-19EFF6876220}" sibTransId="{49DDDE14-9FC3-45B5-93E9-83157936C5C2}"/>
    <dgm:cxn modelId="{ED20DFEA-8124-4FD8-8646-2CEC39A57F5B}" type="presOf" srcId="{BEEFE3CF-38CE-4F57-9A21-B165C0073F56}" destId="{1883B954-4865-4CA7-8E68-CBEA4481F5C7}" srcOrd="0" destOrd="0" presId="urn:microsoft.com/office/officeart/2005/8/layout/list1"/>
    <dgm:cxn modelId="{DF1015F0-4B59-419A-9DCF-250ECA11A775}" type="presOf" srcId="{52FE1B8D-DFF1-4585-9176-445964203E34}" destId="{2A61CEBF-7B63-442C-B1E6-BD73DF7D12D3}" srcOrd="0" destOrd="0" presId="urn:microsoft.com/office/officeart/2005/8/layout/list1"/>
    <dgm:cxn modelId="{911C4CF2-F1D2-4596-9A31-2D41953B0B89}" type="presOf" srcId="{7CCBFF2E-1BBB-41EE-A40A-B439074431F8}" destId="{06ECA1E6-9802-4023-BD29-F464F85A9EB4}" srcOrd="0" destOrd="0" presId="urn:microsoft.com/office/officeart/2005/8/layout/list1"/>
    <dgm:cxn modelId="{0EA558F2-B975-48B0-B4DA-4460BE18FF75}" type="presOf" srcId="{E7F519F5-F84E-43E0-8F06-7841442E7932}" destId="{77844E50-3BD8-4E7D-8CD0-383025E9C562}" srcOrd="1" destOrd="0" presId="urn:microsoft.com/office/officeart/2005/8/layout/list1"/>
    <dgm:cxn modelId="{2151CEFC-D8DC-48BE-B5D6-FDA41EDD3692}" type="presOf" srcId="{97C769B2-B071-4C66-9A73-1C042601E9ED}" destId="{07041D4B-4894-44FD-BE73-AAB1649F880C}" srcOrd="0" destOrd="1" presId="urn:microsoft.com/office/officeart/2005/8/layout/list1"/>
    <dgm:cxn modelId="{B20708FE-AB8B-487B-94AB-A484D54115EC}" srcId="{D12D054D-C91B-4106-8267-2CF76899B3D7}" destId="{E5732AC4-E628-42EA-86B7-D1F4F250508A}" srcOrd="2" destOrd="0" parTransId="{D804A0E1-9B1E-47B4-86B1-0CEB4138481F}" sibTransId="{6ED1A430-E5D1-4639-9E9A-153C9951F2F9}"/>
    <dgm:cxn modelId="{14E1A3FF-BA69-4098-BE3C-66977BC683D0}" type="presOf" srcId="{EDC62AE5-4B32-40F0-8F79-2FC2BBF13599}" destId="{57C847C9-0593-43B8-93DE-036511F1952F}" srcOrd="0" destOrd="0" presId="urn:microsoft.com/office/officeart/2005/8/layout/list1"/>
    <dgm:cxn modelId="{0875C001-661D-4754-8430-C60C52C6F88A}" type="presParOf" srcId="{1C1A71F8-B0E2-45C9-81EB-AA1C7072AE85}" destId="{851C9951-A7BD-45EA-9E27-2A6AD600BF6E}" srcOrd="0" destOrd="0" presId="urn:microsoft.com/office/officeart/2005/8/layout/list1"/>
    <dgm:cxn modelId="{15C6AFF1-3B8C-4709-8228-74F3416C7A3F}" type="presParOf" srcId="{851C9951-A7BD-45EA-9E27-2A6AD600BF6E}" destId="{57C847C9-0593-43B8-93DE-036511F1952F}" srcOrd="0" destOrd="0" presId="urn:microsoft.com/office/officeart/2005/8/layout/list1"/>
    <dgm:cxn modelId="{48FF2D42-8BAE-437C-B085-E8A34A65127E}" type="presParOf" srcId="{851C9951-A7BD-45EA-9E27-2A6AD600BF6E}" destId="{B2C4ADBE-19C7-4496-9B2D-EBD2FC0B6045}" srcOrd="1" destOrd="0" presId="urn:microsoft.com/office/officeart/2005/8/layout/list1"/>
    <dgm:cxn modelId="{18BD0B4A-5FE8-42B6-9E9C-5C4CAE33E67E}" type="presParOf" srcId="{1C1A71F8-B0E2-45C9-81EB-AA1C7072AE85}" destId="{B3897CFF-3BA0-4A9D-9CFC-D0CBEB22D542}" srcOrd="1" destOrd="0" presId="urn:microsoft.com/office/officeart/2005/8/layout/list1"/>
    <dgm:cxn modelId="{1720E539-0060-4037-9D99-5079DE75DE14}" type="presParOf" srcId="{1C1A71F8-B0E2-45C9-81EB-AA1C7072AE85}" destId="{1883B954-4865-4CA7-8E68-CBEA4481F5C7}" srcOrd="2" destOrd="0" presId="urn:microsoft.com/office/officeart/2005/8/layout/list1"/>
    <dgm:cxn modelId="{7E7162DB-9BFE-4B58-9A88-4B0F4CC361F8}" type="presParOf" srcId="{1C1A71F8-B0E2-45C9-81EB-AA1C7072AE85}" destId="{89EFF161-3427-4DD7-B2E0-F72E5B733813}" srcOrd="3" destOrd="0" presId="urn:microsoft.com/office/officeart/2005/8/layout/list1"/>
    <dgm:cxn modelId="{ADF64733-B040-4332-86B2-387A346662C2}" type="presParOf" srcId="{1C1A71F8-B0E2-45C9-81EB-AA1C7072AE85}" destId="{0FBBA1EE-7D13-45CD-A1B1-CF5BA6F055CA}" srcOrd="4" destOrd="0" presId="urn:microsoft.com/office/officeart/2005/8/layout/list1"/>
    <dgm:cxn modelId="{D12E46C3-0F12-4A78-B5EF-F640E3DD4540}" type="presParOf" srcId="{0FBBA1EE-7D13-45CD-A1B1-CF5BA6F055CA}" destId="{06ECA1E6-9802-4023-BD29-F464F85A9EB4}" srcOrd="0" destOrd="0" presId="urn:microsoft.com/office/officeart/2005/8/layout/list1"/>
    <dgm:cxn modelId="{FD7762EB-6EC1-4F24-87D7-43ED26F5956F}" type="presParOf" srcId="{0FBBA1EE-7D13-45CD-A1B1-CF5BA6F055CA}" destId="{3196052C-09EE-4BA7-A514-D587EEA8A486}" srcOrd="1" destOrd="0" presId="urn:microsoft.com/office/officeart/2005/8/layout/list1"/>
    <dgm:cxn modelId="{2DC88D89-33D1-489D-809A-35F5EF3080FD}" type="presParOf" srcId="{1C1A71F8-B0E2-45C9-81EB-AA1C7072AE85}" destId="{05A124A4-BF42-460E-96DB-6BEEB559D3F0}" srcOrd="5" destOrd="0" presId="urn:microsoft.com/office/officeart/2005/8/layout/list1"/>
    <dgm:cxn modelId="{36467347-EB7C-41FD-84B5-C75C65240A46}" type="presParOf" srcId="{1C1A71F8-B0E2-45C9-81EB-AA1C7072AE85}" destId="{B317A10A-4651-453F-A0E1-68E3D7E2C6AD}" srcOrd="6" destOrd="0" presId="urn:microsoft.com/office/officeart/2005/8/layout/list1"/>
    <dgm:cxn modelId="{9C3CCFB0-E7BF-4CCA-A0A5-E3BEC63DA7CA}" type="presParOf" srcId="{1C1A71F8-B0E2-45C9-81EB-AA1C7072AE85}" destId="{931F4BE5-6DA0-40F5-8162-6EFCFBE06375}" srcOrd="7" destOrd="0" presId="urn:microsoft.com/office/officeart/2005/8/layout/list1"/>
    <dgm:cxn modelId="{12D011B4-ABCD-40C0-A1D3-2B58AE60DC72}" type="presParOf" srcId="{1C1A71F8-B0E2-45C9-81EB-AA1C7072AE85}" destId="{9C4E122C-80E5-4354-862D-DEB83011D3E7}" srcOrd="8" destOrd="0" presId="urn:microsoft.com/office/officeart/2005/8/layout/list1"/>
    <dgm:cxn modelId="{00AE919D-8AA4-45C2-A6CC-426A0663670E}" type="presParOf" srcId="{9C4E122C-80E5-4354-862D-DEB83011D3E7}" destId="{7245D392-8153-40B0-A193-1D33BA39637F}" srcOrd="0" destOrd="0" presId="urn:microsoft.com/office/officeart/2005/8/layout/list1"/>
    <dgm:cxn modelId="{BDE2C17D-A7F9-4CED-B421-F5AA2FB99549}" type="presParOf" srcId="{9C4E122C-80E5-4354-862D-DEB83011D3E7}" destId="{9A133BCE-217C-4E05-A9F7-D8F90AE4F1A5}" srcOrd="1" destOrd="0" presId="urn:microsoft.com/office/officeart/2005/8/layout/list1"/>
    <dgm:cxn modelId="{83A5AD7B-3CA2-4898-9EF4-B5F5C13CABB8}" type="presParOf" srcId="{1C1A71F8-B0E2-45C9-81EB-AA1C7072AE85}" destId="{83B7A619-7CBE-4135-8C85-A2F28D3BC513}" srcOrd="9" destOrd="0" presId="urn:microsoft.com/office/officeart/2005/8/layout/list1"/>
    <dgm:cxn modelId="{44FA1076-1C8B-452E-B508-E60597AFBFC5}" type="presParOf" srcId="{1C1A71F8-B0E2-45C9-81EB-AA1C7072AE85}" destId="{15EA340A-9D2C-41BD-A360-96E95B5B721E}" srcOrd="10" destOrd="0" presId="urn:microsoft.com/office/officeart/2005/8/layout/list1"/>
    <dgm:cxn modelId="{3BE5DAB6-3D97-448A-9A2D-B72281FB9BA0}" type="presParOf" srcId="{1C1A71F8-B0E2-45C9-81EB-AA1C7072AE85}" destId="{A9FC3B2C-5A1A-4AFC-A87A-6218A5F41688}" srcOrd="11" destOrd="0" presId="urn:microsoft.com/office/officeart/2005/8/layout/list1"/>
    <dgm:cxn modelId="{4E29925E-5995-4901-B358-12EE0980EE2B}" type="presParOf" srcId="{1C1A71F8-B0E2-45C9-81EB-AA1C7072AE85}" destId="{1F9C60C7-4D30-48B2-BE2F-D831AB39AF6B}" srcOrd="12" destOrd="0" presId="urn:microsoft.com/office/officeart/2005/8/layout/list1"/>
    <dgm:cxn modelId="{52B644AF-7DE6-46C3-9AEA-8A068BCECEB4}" type="presParOf" srcId="{1F9C60C7-4D30-48B2-BE2F-D831AB39AF6B}" destId="{2A61CEBF-7B63-442C-B1E6-BD73DF7D12D3}" srcOrd="0" destOrd="0" presId="urn:microsoft.com/office/officeart/2005/8/layout/list1"/>
    <dgm:cxn modelId="{045DE71D-A9AC-4E45-A338-1B911DE36462}" type="presParOf" srcId="{1F9C60C7-4D30-48B2-BE2F-D831AB39AF6B}" destId="{A01B01BE-140E-4343-ABA9-B53531C38212}" srcOrd="1" destOrd="0" presId="urn:microsoft.com/office/officeart/2005/8/layout/list1"/>
    <dgm:cxn modelId="{83DB4025-1849-43C4-94FD-2152A3C5E13D}" type="presParOf" srcId="{1C1A71F8-B0E2-45C9-81EB-AA1C7072AE85}" destId="{F851D861-A288-4BDC-9F5E-4545A9DF5A09}" srcOrd="13" destOrd="0" presId="urn:microsoft.com/office/officeart/2005/8/layout/list1"/>
    <dgm:cxn modelId="{BC96BDAA-C6B4-47FF-B8E2-14090C9B38ED}" type="presParOf" srcId="{1C1A71F8-B0E2-45C9-81EB-AA1C7072AE85}" destId="{07041D4B-4894-44FD-BE73-AAB1649F880C}" srcOrd="14" destOrd="0" presId="urn:microsoft.com/office/officeart/2005/8/layout/list1"/>
    <dgm:cxn modelId="{991C9128-0C6C-4C61-860D-616D676487AB}" type="presParOf" srcId="{1C1A71F8-B0E2-45C9-81EB-AA1C7072AE85}" destId="{198A522B-7427-4F42-B3CF-D031029B3CDA}" srcOrd="15" destOrd="0" presId="urn:microsoft.com/office/officeart/2005/8/layout/list1"/>
    <dgm:cxn modelId="{B4CA33BB-DC6E-40CA-B998-062F18382342}" type="presParOf" srcId="{1C1A71F8-B0E2-45C9-81EB-AA1C7072AE85}" destId="{3AA1A266-9D3B-4C42-81A2-6A57649A5A04}" srcOrd="16" destOrd="0" presId="urn:microsoft.com/office/officeart/2005/8/layout/list1"/>
    <dgm:cxn modelId="{61E7A830-776A-4020-999C-5C2CD502234D}" type="presParOf" srcId="{3AA1A266-9D3B-4C42-81A2-6A57649A5A04}" destId="{1E36B2BC-3605-4F20-A3C3-C7C0731C5528}" srcOrd="0" destOrd="0" presId="urn:microsoft.com/office/officeart/2005/8/layout/list1"/>
    <dgm:cxn modelId="{4317329A-8EBD-4219-A11D-FA6F5E41882B}" type="presParOf" srcId="{3AA1A266-9D3B-4C42-81A2-6A57649A5A04}" destId="{77844E50-3BD8-4E7D-8CD0-383025E9C562}" srcOrd="1" destOrd="0" presId="urn:microsoft.com/office/officeart/2005/8/layout/list1"/>
    <dgm:cxn modelId="{8EB8F9A6-EEF0-4E0C-9578-0823F487ADD8}" type="presParOf" srcId="{1C1A71F8-B0E2-45C9-81EB-AA1C7072AE85}" destId="{603AA949-BEDE-432A-A5CC-EB66B73B06E8}" srcOrd="17" destOrd="0" presId="urn:microsoft.com/office/officeart/2005/8/layout/list1"/>
    <dgm:cxn modelId="{4FB33534-A466-4137-8FBE-21CAC3E977C6}" type="presParOf" srcId="{1C1A71F8-B0E2-45C9-81EB-AA1C7072AE85}" destId="{1DDAA60F-FD4E-4519-9E23-92A10BB4B5A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A2C5AC-126D-468A-92AD-F85BAAD84065}" type="doc">
      <dgm:prSet loTypeId="urn:microsoft.com/office/officeart/2005/8/layout/list1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43D5733E-DC9B-46BD-9616-F756831A504F}">
      <dgm:prSet custT="1"/>
      <dgm:spPr>
        <a:solidFill>
          <a:srgbClr val="8BB6D3"/>
        </a:solidFill>
      </dgm:spPr>
      <dgm:t>
        <a:bodyPr/>
        <a:lstStyle/>
        <a:p>
          <a:r>
            <a:rPr lang="en-US" sz="1800" b="1" dirty="0"/>
            <a:t>Concave points </a:t>
          </a:r>
          <a:endParaRPr lang="it-IT" sz="1800" dirty="0"/>
        </a:p>
      </dgm:t>
    </dgm:pt>
    <dgm:pt modelId="{62486E42-A0D4-4791-8779-60DBE9FC8E53}" type="parTrans" cxnId="{606DE758-A7D1-494F-826B-0128420B319F}">
      <dgm:prSet/>
      <dgm:spPr/>
      <dgm:t>
        <a:bodyPr/>
        <a:lstStyle/>
        <a:p>
          <a:endParaRPr lang="it-IT"/>
        </a:p>
      </dgm:t>
    </dgm:pt>
    <dgm:pt modelId="{57ED80DA-5D7A-4606-8FB8-1DE3E7DD6979}" type="sibTrans" cxnId="{606DE758-A7D1-494F-826B-0128420B319F}">
      <dgm:prSet/>
      <dgm:spPr/>
      <dgm:t>
        <a:bodyPr/>
        <a:lstStyle/>
        <a:p>
          <a:endParaRPr lang="it-IT"/>
        </a:p>
      </dgm:t>
    </dgm:pt>
    <dgm:pt modelId="{8333FDFA-F848-4208-82B7-8B1164AFF560}">
      <dgm:prSet custT="1"/>
      <dgm:spPr>
        <a:solidFill>
          <a:srgbClr val="BBE1D6"/>
        </a:solidFill>
      </dgm:spPr>
      <dgm:t>
        <a:bodyPr/>
        <a:lstStyle/>
        <a:p>
          <a:r>
            <a:rPr lang="en-US" sz="1800" b="1" dirty="0"/>
            <a:t>Symmetry</a:t>
          </a:r>
          <a:endParaRPr lang="it-IT" sz="1800" dirty="0"/>
        </a:p>
      </dgm:t>
    </dgm:pt>
    <dgm:pt modelId="{C2FE5A62-4D69-44EC-BDDD-4F76B9348722}" type="parTrans" cxnId="{C69A6CBD-1BE1-4A21-8511-6F1BD3EFEE78}">
      <dgm:prSet/>
      <dgm:spPr/>
      <dgm:t>
        <a:bodyPr/>
        <a:lstStyle/>
        <a:p>
          <a:endParaRPr lang="it-IT"/>
        </a:p>
      </dgm:t>
    </dgm:pt>
    <dgm:pt modelId="{0F30697B-0623-4FD5-A118-F85089B746D4}" type="sibTrans" cxnId="{C69A6CBD-1BE1-4A21-8511-6F1BD3EFEE78}">
      <dgm:prSet/>
      <dgm:spPr/>
      <dgm:t>
        <a:bodyPr/>
        <a:lstStyle/>
        <a:p>
          <a:endParaRPr lang="it-IT"/>
        </a:p>
      </dgm:t>
    </dgm:pt>
    <dgm:pt modelId="{2053DEBB-4088-4C1B-A1AF-898CC5654D2A}">
      <dgm:prSet custT="1"/>
      <dgm:spPr>
        <a:solidFill>
          <a:srgbClr val="8BB6D3"/>
        </a:solidFill>
      </dgm:spPr>
      <dgm:t>
        <a:bodyPr/>
        <a:lstStyle/>
        <a:p>
          <a:r>
            <a:rPr lang="en-US" sz="1800" b="1" dirty="0"/>
            <a:t>Fractal dimension</a:t>
          </a:r>
          <a:endParaRPr lang="it-IT" sz="1800" dirty="0"/>
        </a:p>
      </dgm:t>
    </dgm:pt>
    <dgm:pt modelId="{7D1EE6E4-2ED4-4403-9477-AE2324ADE421}" type="parTrans" cxnId="{40CED9EF-A23A-4708-88BD-B2F26D0B4A17}">
      <dgm:prSet/>
      <dgm:spPr/>
      <dgm:t>
        <a:bodyPr/>
        <a:lstStyle/>
        <a:p>
          <a:endParaRPr lang="it-IT"/>
        </a:p>
      </dgm:t>
    </dgm:pt>
    <dgm:pt modelId="{E34B2BC5-3166-448D-A837-0FC7E89AEBC4}" type="sibTrans" cxnId="{40CED9EF-A23A-4708-88BD-B2F26D0B4A17}">
      <dgm:prSet/>
      <dgm:spPr/>
      <dgm:t>
        <a:bodyPr/>
        <a:lstStyle/>
        <a:p>
          <a:endParaRPr lang="it-IT"/>
        </a:p>
      </dgm:t>
    </dgm:pt>
    <dgm:pt modelId="{E40D30E4-9F98-4407-895A-B70988CC307F}">
      <dgm:prSet custT="1"/>
      <dgm:spPr/>
      <dgm:t>
        <a:bodyPr/>
        <a:lstStyle/>
        <a:p>
          <a:r>
            <a:rPr lang="en-US" sz="1400" dirty="0"/>
            <a:t>Number of concave portions of the contour</a:t>
          </a:r>
          <a:endParaRPr lang="it-IT" sz="1400" dirty="0"/>
        </a:p>
      </dgm:t>
    </dgm:pt>
    <dgm:pt modelId="{8897B129-0091-4A67-A8B1-3724E3B36331}" type="parTrans" cxnId="{0F887C04-ED4D-49E3-BB2E-FC561DD2278C}">
      <dgm:prSet/>
      <dgm:spPr/>
      <dgm:t>
        <a:bodyPr/>
        <a:lstStyle/>
        <a:p>
          <a:endParaRPr lang="it-IT"/>
        </a:p>
      </dgm:t>
    </dgm:pt>
    <dgm:pt modelId="{C20ADA0E-A7C0-42A0-937D-FAB92FC70D46}" type="sibTrans" cxnId="{0F887C04-ED4D-49E3-BB2E-FC561DD2278C}">
      <dgm:prSet/>
      <dgm:spPr/>
      <dgm:t>
        <a:bodyPr/>
        <a:lstStyle/>
        <a:p>
          <a:endParaRPr lang="it-IT"/>
        </a:p>
      </dgm:t>
    </dgm:pt>
    <dgm:pt modelId="{18B4F257-0B0B-4906-9041-C299ED87FBCA}">
      <dgm:prSet custT="1"/>
      <dgm:spPr/>
      <dgm:t>
        <a:bodyPr/>
        <a:lstStyle/>
        <a:p>
          <a:r>
            <a:rPr lang="en-US" sz="1400" dirty="0"/>
            <a:t>“coastline approximation” – 1. </a:t>
          </a:r>
          <a:r>
            <a:rPr lang="en-US" sz="1400" b="0" i="0" dirty="0">
              <a:effectLst/>
            </a:rPr>
            <a:t>The fractal dimension of a system is a characteristic number associated to the geometric self-similarity pattern presented in the image structure.</a:t>
          </a:r>
          <a:endParaRPr lang="it-IT" sz="1400" dirty="0"/>
        </a:p>
      </dgm:t>
    </dgm:pt>
    <dgm:pt modelId="{38337D50-99B7-4E0F-AC39-6940917A39C1}" type="parTrans" cxnId="{4E1C39CA-FA7B-4A42-AFC1-D7A0038020CD}">
      <dgm:prSet/>
      <dgm:spPr/>
      <dgm:t>
        <a:bodyPr/>
        <a:lstStyle/>
        <a:p>
          <a:endParaRPr lang="it-IT"/>
        </a:p>
      </dgm:t>
    </dgm:pt>
    <dgm:pt modelId="{78679E84-4459-496A-82AD-137E578D7E70}" type="sibTrans" cxnId="{4E1C39CA-FA7B-4A42-AFC1-D7A0038020CD}">
      <dgm:prSet/>
      <dgm:spPr/>
      <dgm:t>
        <a:bodyPr/>
        <a:lstStyle/>
        <a:p>
          <a:endParaRPr lang="it-IT"/>
        </a:p>
      </dgm:t>
    </dgm:pt>
    <dgm:pt modelId="{85189CEF-EC0E-4D1C-BD63-B5764F8FB3F0}">
      <dgm:prSet custT="1"/>
      <dgm:spPr>
        <a:solidFill>
          <a:srgbClr val="8BCCB9"/>
        </a:solidFill>
      </dgm:spPr>
      <dgm:t>
        <a:bodyPr/>
        <a:lstStyle/>
        <a:p>
          <a:r>
            <a:rPr lang="en-US" sz="1800" b="1" dirty="0"/>
            <a:t>Compactness</a:t>
          </a:r>
          <a:endParaRPr lang="it-IT" sz="1800" dirty="0"/>
        </a:p>
      </dgm:t>
    </dgm:pt>
    <dgm:pt modelId="{9087F940-39FC-4FB6-89A7-BB47AA51180A}" type="parTrans" cxnId="{E11DC630-FFE0-4314-BA67-6F35867740FE}">
      <dgm:prSet/>
      <dgm:spPr/>
      <dgm:t>
        <a:bodyPr/>
        <a:lstStyle/>
        <a:p>
          <a:endParaRPr lang="it-IT"/>
        </a:p>
      </dgm:t>
    </dgm:pt>
    <dgm:pt modelId="{3EDF2CB3-C9CC-4397-8890-6EFB15800BC8}" type="sibTrans" cxnId="{E11DC630-FFE0-4314-BA67-6F35867740FE}">
      <dgm:prSet/>
      <dgm:spPr/>
      <dgm:t>
        <a:bodyPr/>
        <a:lstStyle/>
        <a:p>
          <a:endParaRPr lang="it-IT"/>
        </a:p>
      </dgm:t>
    </dgm:pt>
    <dgm:pt modelId="{521D630B-CDAE-4DFD-8E4D-7F42E58507B9}">
      <dgm:prSet custT="1"/>
      <dgm:spPr/>
      <dgm:t>
        <a:bodyPr/>
        <a:lstStyle/>
        <a:p>
          <a:r>
            <a:rPr lang="en-US" sz="1400" dirty="0"/>
            <a:t>(Perimeter)</a:t>
          </a:r>
          <a:r>
            <a:rPr lang="en-US" sz="1400" baseline="30000" dirty="0"/>
            <a:t>2</a:t>
          </a:r>
          <a:r>
            <a:rPr lang="en-US" sz="1400" dirty="0"/>
            <a:t> / area - 1.0</a:t>
          </a:r>
          <a:endParaRPr lang="it-IT" sz="1400" dirty="0"/>
        </a:p>
      </dgm:t>
    </dgm:pt>
    <dgm:pt modelId="{D6E8DE87-9915-4C50-878B-23558E574A52}" type="parTrans" cxnId="{D73F27E8-721D-401A-9567-CA4394CCA048}">
      <dgm:prSet/>
      <dgm:spPr/>
      <dgm:t>
        <a:bodyPr/>
        <a:lstStyle/>
        <a:p>
          <a:endParaRPr lang="it-IT"/>
        </a:p>
      </dgm:t>
    </dgm:pt>
    <dgm:pt modelId="{99091FFE-A61C-4EC0-910B-00D0BBE38EF6}" type="sibTrans" cxnId="{D73F27E8-721D-401A-9567-CA4394CCA048}">
      <dgm:prSet/>
      <dgm:spPr/>
      <dgm:t>
        <a:bodyPr/>
        <a:lstStyle/>
        <a:p>
          <a:endParaRPr lang="it-IT"/>
        </a:p>
      </dgm:t>
    </dgm:pt>
    <dgm:pt modelId="{E0425061-DDC2-44B5-A23C-CC860FFCBA09}">
      <dgm:prSet custT="1"/>
      <dgm:spPr/>
      <dgm:t>
        <a:bodyPr/>
        <a:lstStyle/>
        <a:p>
          <a:r>
            <a:rPr lang="en-US" sz="1400" dirty="0"/>
            <a:t>Is a measure of how evenly a particular chromatin component is distributed over the two-dimensional projection of the nuclear image</a:t>
          </a:r>
          <a:endParaRPr lang="it-IT" sz="1400" dirty="0"/>
        </a:p>
      </dgm:t>
    </dgm:pt>
    <dgm:pt modelId="{90A1878D-04D2-4EF7-BCE5-76F820EE9622}" type="parTrans" cxnId="{D7D62E7D-9213-46B1-A132-A65A0C104754}">
      <dgm:prSet/>
      <dgm:spPr/>
      <dgm:t>
        <a:bodyPr/>
        <a:lstStyle/>
        <a:p>
          <a:endParaRPr lang="it-IT"/>
        </a:p>
      </dgm:t>
    </dgm:pt>
    <dgm:pt modelId="{703807F5-5B09-4ADE-80A7-B3C98EE49437}" type="sibTrans" cxnId="{D7D62E7D-9213-46B1-A132-A65A0C104754}">
      <dgm:prSet/>
      <dgm:spPr/>
      <dgm:t>
        <a:bodyPr/>
        <a:lstStyle/>
        <a:p>
          <a:endParaRPr lang="it-IT"/>
        </a:p>
      </dgm:t>
    </dgm:pt>
    <dgm:pt modelId="{B509AC33-D3AC-4E2E-AB11-D2E358494668}">
      <dgm:prSet custT="1"/>
      <dgm:spPr>
        <a:solidFill>
          <a:srgbClr val="BBD4E5"/>
        </a:solidFill>
      </dgm:spPr>
      <dgm:t>
        <a:bodyPr/>
        <a:lstStyle/>
        <a:p>
          <a:r>
            <a:rPr lang="it-IT" sz="1800" b="1" dirty="0"/>
            <a:t>Area</a:t>
          </a:r>
        </a:p>
      </dgm:t>
    </dgm:pt>
    <dgm:pt modelId="{DA530D10-9A76-40DD-92E7-74D4D6E49A82}" type="parTrans" cxnId="{DE78F496-681D-4108-AEDC-3A2FFF3E7704}">
      <dgm:prSet/>
      <dgm:spPr/>
      <dgm:t>
        <a:bodyPr/>
        <a:lstStyle/>
        <a:p>
          <a:endParaRPr lang="it-IT"/>
        </a:p>
      </dgm:t>
    </dgm:pt>
    <dgm:pt modelId="{DD1A9D8F-EE0D-4D13-83BF-631B3055228F}" type="sibTrans" cxnId="{DE78F496-681D-4108-AEDC-3A2FFF3E7704}">
      <dgm:prSet/>
      <dgm:spPr/>
      <dgm:t>
        <a:bodyPr/>
        <a:lstStyle/>
        <a:p>
          <a:endParaRPr lang="it-IT"/>
        </a:p>
      </dgm:t>
    </dgm:pt>
    <dgm:pt modelId="{71F05894-05BB-42B4-ACD5-85F041C4578F}" type="pres">
      <dgm:prSet presAssocID="{B3A2C5AC-126D-468A-92AD-F85BAAD84065}" presName="linear" presStyleCnt="0">
        <dgm:presLayoutVars>
          <dgm:dir/>
          <dgm:animLvl val="lvl"/>
          <dgm:resizeHandles val="exact"/>
        </dgm:presLayoutVars>
      </dgm:prSet>
      <dgm:spPr/>
    </dgm:pt>
    <dgm:pt modelId="{4965623B-87C2-444A-96C7-A987F066CF90}" type="pres">
      <dgm:prSet presAssocID="{85189CEF-EC0E-4D1C-BD63-B5764F8FB3F0}" presName="parentLin" presStyleCnt="0"/>
      <dgm:spPr/>
    </dgm:pt>
    <dgm:pt modelId="{0A424B6A-A109-4B4F-9325-2E432B8D3E65}" type="pres">
      <dgm:prSet presAssocID="{85189CEF-EC0E-4D1C-BD63-B5764F8FB3F0}" presName="parentLeftMargin" presStyleLbl="node1" presStyleIdx="0" presStyleCnt="5"/>
      <dgm:spPr/>
    </dgm:pt>
    <dgm:pt modelId="{FA7489FB-4CD6-476B-A78D-683C2852D17C}" type="pres">
      <dgm:prSet presAssocID="{85189CEF-EC0E-4D1C-BD63-B5764F8FB3F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132BDD0-22D7-482F-9CDA-BF81AB6CC09E}" type="pres">
      <dgm:prSet presAssocID="{85189CEF-EC0E-4D1C-BD63-B5764F8FB3F0}" presName="negativeSpace" presStyleCnt="0"/>
      <dgm:spPr/>
    </dgm:pt>
    <dgm:pt modelId="{FF424D01-5378-40F0-9733-5B86496D409F}" type="pres">
      <dgm:prSet presAssocID="{85189CEF-EC0E-4D1C-BD63-B5764F8FB3F0}" presName="childText" presStyleLbl="conFgAcc1" presStyleIdx="0" presStyleCnt="5">
        <dgm:presLayoutVars>
          <dgm:bulletEnabled val="1"/>
        </dgm:presLayoutVars>
      </dgm:prSet>
      <dgm:spPr/>
    </dgm:pt>
    <dgm:pt modelId="{8803BE88-0E49-48B0-9AAE-E1FD6B32D71A}" type="pres">
      <dgm:prSet presAssocID="{3EDF2CB3-C9CC-4397-8890-6EFB15800BC8}" presName="spaceBetweenRectangles" presStyleCnt="0"/>
      <dgm:spPr/>
    </dgm:pt>
    <dgm:pt modelId="{2383C0A4-765B-4C89-BBC7-D88A2A084029}" type="pres">
      <dgm:prSet presAssocID="{43D5733E-DC9B-46BD-9616-F756831A504F}" presName="parentLin" presStyleCnt="0"/>
      <dgm:spPr/>
    </dgm:pt>
    <dgm:pt modelId="{F1F11D64-A2A9-4DBF-ACD2-9D6ABA880447}" type="pres">
      <dgm:prSet presAssocID="{43D5733E-DC9B-46BD-9616-F756831A504F}" presName="parentLeftMargin" presStyleLbl="node1" presStyleIdx="0" presStyleCnt="5"/>
      <dgm:spPr/>
    </dgm:pt>
    <dgm:pt modelId="{CD65BB64-BA06-419B-817A-4C8F38A61E44}" type="pres">
      <dgm:prSet presAssocID="{43D5733E-DC9B-46BD-9616-F756831A504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ECD1F2-2382-4F1A-8086-048ED45C7A6C}" type="pres">
      <dgm:prSet presAssocID="{43D5733E-DC9B-46BD-9616-F756831A504F}" presName="negativeSpace" presStyleCnt="0"/>
      <dgm:spPr/>
    </dgm:pt>
    <dgm:pt modelId="{2880D9DA-09FF-49BC-A04C-73C9F6F9FC3B}" type="pres">
      <dgm:prSet presAssocID="{43D5733E-DC9B-46BD-9616-F756831A504F}" presName="childText" presStyleLbl="conFgAcc1" presStyleIdx="1" presStyleCnt="5">
        <dgm:presLayoutVars>
          <dgm:bulletEnabled val="1"/>
        </dgm:presLayoutVars>
      </dgm:prSet>
      <dgm:spPr/>
    </dgm:pt>
    <dgm:pt modelId="{A7F3FB8B-0BF0-40A0-8DFC-B275D6975FDA}" type="pres">
      <dgm:prSet presAssocID="{57ED80DA-5D7A-4606-8FB8-1DE3E7DD6979}" presName="spaceBetweenRectangles" presStyleCnt="0"/>
      <dgm:spPr/>
    </dgm:pt>
    <dgm:pt modelId="{07CF0D91-3186-4DDE-A08B-AE7509A45114}" type="pres">
      <dgm:prSet presAssocID="{B509AC33-D3AC-4E2E-AB11-D2E358494668}" presName="parentLin" presStyleCnt="0"/>
      <dgm:spPr/>
    </dgm:pt>
    <dgm:pt modelId="{14DC48A0-30DA-4BCD-AC49-AE1A5659E174}" type="pres">
      <dgm:prSet presAssocID="{B509AC33-D3AC-4E2E-AB11-D2E358494668}" presName="parentLeftMargin" presStyleLbl="node1" presStyleIdx="1" presStyleCnt="5"/>
      <dgm:spPr/>
    </dgm:pt>
    <dgm:pt modelId="{BD291AEC-DC2D-4319-A630-F2F4FBDCA779}" type="pres">
      <dgm:prSet presAssocID="{B509AC33-D3AC-4E2E-AB11-D2E35849466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A6CE73F-EEED-424E-82DB-B33BC538E5E5}" type="pres">
      <dgm:prSet presAssocID="{B509AC33-D3AC-4E2E-AB11-D2E358494668}" presName="negativeSpace" presStyleCnt="0"/>
      <dgm:spPr/>
    </dgm:pt>
    <dgm:pt modelId="{3A660317-C968-40CE-98A9-79296888536F}" type="pres">
      <dgm:prSet presAssocID="{B509AC33-D3AC-4E2E-AB11-D2E358494668}" presName="childText" presStyleLbl="conFgAcc1" presStyleIdx="2" presStyleCnt="5">
        <dgm:presLayoutVars>
          <dgm:bulletEnabled val="1"/>
        </dgm:presLayoutVars>
      </dgm:prSet>
      <dgm:spPr/>
    </dgm:pt>
    <dgm:pt modelId="{C0CB7C42-0174-472B-8545-9F8DA7DF4C48}" type="pres">
      <dgm:prSet presAssocID="{DD1A9D8F-EE0D-4D13-83BF-631B3055228F}" presName="spaceBetweenRectangles" presStyleCnt="0"/>
      <dgm:spPr/>
    </dgm:pt>
    <dgm:pt modelId="{DDC8F57F-D853-4C1E-A740-E121161F307C}" type="pres">
      <dgm:prSet presAssocID="{8333FDFA-F848-4208-82B7-8B1164AFF560}" presName="parentLin" presStyleCnt="0"/>
      <dgm:spPr/>
    </dgm:pt>
    <dgm:pt modelId="{3E1D46FF-C6B1-43AC-865B-2515CE42B73D}" type="pres">
      <dgm:prSet presAssocID="{8333FDFA-F848-4208-82B7-8B1164AFF560}" presName="parentLeftMargin" presStyleLbl="node1" presStyleIdx="2" presStyleCnt="5"/>
      <dgm:spPr/>
    </dgm:pt>
    <dgm:pt modelId="{03E0A913-C6D7-4628-886E-38DE142A032D}" type="pres">
      <dgm:prSet presAssocID="{8333FDFA-F848-4208-82B7-8B1164AFF56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F7CB2BB-30F8-44CC-AA20-B4EC5D1672F1}" type="pres">
      <dgm:prSet presAssocID="{8333FDFA-F848-4208-82B7-8B1164AFF560}" presName="negativeSpace" presStyleCnt="0"/>
      <dgm:spPr/>
    </dgm:pt>
    <dgm:pt modelId="{B2BED8F6-D538-434B-A48D-79A33628866B}" type="pres">
      <dgm:prSet presAssocID="{8333FDFA-F848-4208-82B7-8B1164AFF560}" presName="childText" presStyleLbl="conFgAcc1" presStyleIdx="3" presStyleCnt="5">
        <dgm:presLayoutVars>
          <dgm:bulletEnabled val="1"/>
        </dgm:presLayoutVars>
      </dgm:prSet>
      <dgm:spPr/>
    </dgm:pt>
    <dgm:pt modelId="{778FE01F-ED41-4A2A-9AEF-9F3992E92AA7}" type="pres">
      <dgm:prSet presAssocID="{0F30697B-0623-4FD5-A118-F85089B746D4}" presName="spaceBetweenRectangles" presStyleCnt="0"/>
      <dgm:spPr/>
    </dgm:pt>
    <dgm:pt modelId="{9D3D20E1-3E63-4F95-A562-0B65766EF0FF}" type="pres">
      <dgm:prSet presAssocID="{2053DEBB-4088-4C1B-A1AF-898CC5654D2A}" presName="parentLin" presStyleCnt="0"/>
      <dgm:spPr/>
    </dgm:pt>
    <dgm:pt modelId="{C01CFA47-7CF0-4229-91CB-B1B314E65CA0}" type="pres">
      <dgm:prSet presAssocID="{2053DEBB-4088-4C1B-A1AF-898CC5654D2A}" presName="parentLeftMargin" presStyleLbl="node1" presStyleIdx="3" presStyleCnt="5"/>
      <dgm:spPr/>
    </dgm:pt>
    <dgm:pt modelId="{328FD6F1-CB11-49FF-B6C2-B20001B9E812}" type="pres">
      <dgm:prSet presAssocID="{2053DEBB-4088-4C1B-A1AF-898CC5654D2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7DB73C6-F25B-4109-AE49-E1AE4ED5D815}" type="pres">
      <dgm:prSet presAssocID="{2053DEBB-4088-4C1B-A1AF-898CC5654D2A}" presName="negativeSpace" presStyleCnt="0"/>
      <dgm:spPr/>
    </dgm:pt>
    <dgm:pt modelId="{90CC6C1D-6CEC-43D3-A663-ADF8CD5A6F6E}" type="pres">
      <dgm:prSet presAssocID="{2053DEBB-4088-4C1B-A1AF-898CC5654D2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F887C04-ED4D-49E3-BB2E-FC561DD2278C}" srcId="{43D5733E-DC9B-46BD-9616-F756831A504F}" destId="{E40D30E4-9F98-4407-895A-B70988CC307F}" srcOrd="0" destOrd="0" parTransId="{8897B129-0091-4A67-A8B1-3724E3B36331}" sibTransId="{C20ADA0E-A7C0-42A0-937D-FAB92FC70D46}"/>
    <dgm:cxn modelId="{1CEBD508-17D4-4391-92DB-8148EA10C85D}" type="presOf" srcId="{B3A2C5AC-126D-468A-92AD-F85BAAD84065}" destId="{71F05894-05BB-42B4-ACD5-85F041C4578F}" srcOrd="0" destOrd="0" presId="urn:microsoft.com/office/officeart/2005/8/layout/list1"/>
    <dgm:cxn modelId="{E11DC630-FFE0-4314-BA67-6F35867740FE}" srcId="{B3A2C5AC-126D-468A-92AD-F85BAAD84065}" destId="{85189CEF-EC0E-4D1C-BD63-B5764F8FB3F0}" srcOrd="0" destOrd="0" parTransId="{9087F940-39FC-4FB6-89A7-BB47AA51180A}" sibTransId="{3EDF2CB3-C9CC-4397-8890-6EFB15800BC8}"/>
    <dgm:cxn modelId="{1AFE753D-41E2-4ABE-883D-01832D659009}" type="presOf" srcId="{B509AC33-D3AC-4E2E-AB11-D2E358494668}" destId="{14DC48A0-30DA-4BCD-AC49-AE1A5659E174}" srcOrd="0" destOrd="0" presId="urn:microsoft.com/office/officeart/2005/8/layout/list1"/>
    <dgm:cxn modelId="{ABFE1540-6C42-41CD-87A7-6B9F1D397740}" type="presOf" srcId="{B509AC33-D3AC-4E2E-AB11-D2E358494668}" destId="{BD291AEC-DC2D-4319-A630-F2F4FBDCA779}" srcOrd="1" destOrd="0" presId="urn:microsoft.com/office/officeart/2005/8/layout/list1"/>
    <dgm:cxn modelId="{CA32085C-944A-438F-8723-CB1FE02E5638}" type="presOf" srcId="{521D630B-CDAE-4DFD-8E4D-7F42E58507B9}" destId="{FF424D01-5378-40F0-9733-5B86496D409F}" srcOrd="0" destOrd="0" presId="urn:microsoft.com/office/officeart/2005/8/layout/list1"/>
    <dgm:cxn modelId="{3B8B8963-04F4-4722-8E7D-D069A60255C2}" type="presOf" srcId="{2053DEBB-4088-4C1B-A1AF-898CC5654D2A}" destId="{328FD6F1-CB11-49FF-B6C2-B20001B9E812}" srcOrd="1" destOrd="0" presId="urn:microsoft.com/office/officeart/2005/8/layout/list1"/>
    <dgm:cxn modelId="{37E21547-C4F1-4445-A131-A930F931E636}" type="presOf" srcId="{E0425061-DDC2-44B5-A23C-CC860FFCBA09}" destId="{B2BED8F6-D538-434B-A48D-79A33628866B}" srcOrd="0" destOrd="0" presId="urn:microsoft.com/office/officeart/2005/8/layout/list1"/>
    <dgm:cxn modelId="{3348354C-7DE2-4185-A284-0206ECA38042}" type="presOf" srcId="{8333FDFA-F848-4208-82B7-8B1164AFF560}" destId="{3E1D46FF-C6B1-43AC-865B-2515CE42B73D}" srcOrd="0" destOrd="0" presId="urn:microsoft.com/office/officeart/2005/8/layout/list1"/>
    <dgm:cxn modelId="{0E01E554-0D78-4361-A816-3BC2B7111752}" type="presOf" srcId="{2053DEBB-4088-4C1B-A1AF-898CC5654D2A}" destId="{C01CFA47-7CF0-4229-91CB-B1B314E65CA0}" srcOrd="0" destOrd="0" presId="urn:microsoft.com/office/officeart/2005/8/layout/list1"/>
    <dgm:cxn modelId="{606DE758-A7D1-494F-826B-0128420B319F}" srcId="{B3A2C5AC-126D-468A-92AD-F85BAAD84065}" destId="{43D5733E-DC9B-46BD-9616-F756831A504F}" srcOrd="1" destOrd="0" parTransId="{62486E42-A0D4-4791-8779-60DBE9FC8E53}" sibTransId="{57ED80DA-5D7A-4606-8FB8-1DE3E7DD6979}"/>
    <dgm:cxn modelId="{D140BA79-8A46-4570-9615-DA785D4F4243}" type="presOf" srcId="{85189CEF-EC0E-4D1C-BD63-B5764F8FB3F0}" destId="{0A424B6A-A109-4B4F-9325-2E432B8D3E65}" srcOrd="0" destOrd="0" presId="urn:microsoft.com/office/officeart/2005/8/layout/list1"/>
    <dgm:cxn modelId="{D7D62E7D-9213-46B1-A132-A65A0C104754}" srcId="{8333FDFA-F848-4208-82B7-8B1164AFF560}" destId="{E0425061-DDC2-44B5-A23C-CC860FFCBA09}" srcOrd="0" destOrd="0" parTransId="{90A1878D-04D2-4EF7-BCE5-76F820EE9622}" sibTransId="{703807F5-5B09-4ADE-80A7-B3C98EE49437}"/>
    <dgm:cxn modelId="{DE78F496-681D-4108-AEDC-3A2FFF3E7704}" srcId="{B3A2C5AC-126D-468A-92AD-F85BAAD84065}" destId="{B509AC33-D3AC-4E2E-AB11-D2E358494668}" srcOrd="2" destOrd="0" parTransId="{DA530D10-9A76-40DD-92E7-74D4D6E49A82}" sibTransId="{DD1A9D8F-EE0D-4D13-83BF-631B3055228F}"/>
    <dgm:cxn modelId="{9022D298-EBA3-441C-9AF0-C4B7339C9466}" type="presOf" srcId="{8333FDFA-F848-4208-82B7-8B1164AFF560}" destId="{03E0A913-C6D7-4628-886E-38DE142A032D}" srcOrd="1" destOrd="0" presId="urn:microsoft.com/office/officeart/2005/8/layout/list1"/>
    <dgm:cxn modelId="{ED28E8A6-06EC-44DE-96E1-7B5773453711}" type="presOf" srcId="{43D5733E-DC9B-46BD-9616-F756831A504F}" destId="{CD65BB64-BA06-419B-817A-4C8F38A61E44}" srcOrd="1" destOrd="0" presId="urn:microsoft.com/office/officeart/2005/8/layout/list1"/>
    <dgm:cxn modelId="{8535A9AF-EF97-42A5-8B77-7B714C3E4FC9}" type="presOf" srcId="{43D5733E-DC9B-46BD-9616-F756831A504F}" destId="{F1F11D64-A2A9-4DBF-ACD2-9D6ABA880447}" srcOrd="0" destOrd="0" presId="urn:microsoft.com/office/officeart/2005/8/layout/list1"/>
    <dgm:cxn modelId="{6BF108B0-AC77-487C-A166-DA380646C84E}" type="presOf" srcId="{E40D30E4-9F98-4407-895A-B70988CC307F}" destId="{2880D9DA-09FF-49BC-A04C-73C9F6F9FC3B}" srcOrd="0" destOrd="0" presId="urn:microsoft.com/office/officeart/2005/8/layout/list1"/>
    <dgm:cxn modelId="{DA1AC0B8-C2B8-45A4-8D91-50A2BAD1A5A2}" type="presOf" srcId="{18B4F257-0B0B-4906-9041-C299ED87FBCA}" destId="{90CC6C1D-6CEC-43D3-A663-ADF8CD5A6F6E}" srcOrd="0" destOrd="0" presId="urn:microsoft.com/office/officeart/2005/8/layout/list1"/>
    <dgm:cxn modelId="{C69A6CBD-1BE1-4A21-8511-6F1BD3EFEE78}" srcId="{B3A2C5AC-126D-468A-92AD-F85BAAD84065}" destId="{8333FDFA-F848-4208-82B7-8B1164AFF560}" srcOrd="3" destOrd="0" parTransId="{C2FE5A62-4D69-44EC-BDDD-4F76B9348722}" sibTransId="{0F30697B-0623-4FD5-A118-F85089B746D4}"/>
    <dgm:cxn modelId="{F03330C6-191C-4A45-8D4F-005483CDE55E}" type="presOf" srcId="{85189CEF-EC0E-4D1C-BD63-B5764F8FB3F0}" destId="{FA7489FB-4CD6-476B-A78D-683C2852D17C}" srcOrd="1" destOrd="0" presId="urn:microsoft.com/office/officeart/2005/8/layout/list1"/>
    <dgm:cxn modelId="{4E1C39CA-FA7B-4A42-AFC1-D7A0038020CD}" srcId="{2053DEBB-4088-4C1B-A1AF-898CC5654D2A}" destId="{18B4F257-0B0B-4906-9041-C299ED87FBCA}" srcOrd="0" destOrd="0" parTransId="{38337D50-99B7-4E0F-AC39-6940917A39C1}" sibTransId="{78679E84-4459-496A-82AD-137E578D7E70}"/>
    <dgm:cxn modelId="{D73F27E8-721D-401A-9567-CA4394CCA048}" srcId="{85189CEF-EC0E-4D1C-BD63-B5764F8FB3F0}" destId="{521D630B-CDAE-4DFD-8E4D-7F42E58507B9}" srcOrd="0" destOrd="0" parTransId="{D6E8DE87-9915-4C50-878B-23558E574A52}" sibTransId="{99091FFE-A61C-4EC0-910B-00D0BBE38EF6}"/>
    <dgm:cxn modelId="{40CED9EF-A23A-4708-88BD-B2F26D0B4A17}" srcId="{B3A2C5AC-126D-468A-92AD-F85BAAD84065}" destId="{2053DEBB-4088-4C1B-A1AF-898CC5654D2A}" srcOrd="4" destOrd="0" parTransId="{7D1EE6E4-2ED4-4403-9477-AE2324ADE421}" sibTransId="{E34B2BC5-3166-448D-A837-0FC7E89AEBC4}"/>
    <dgm:cxn modelId="{9E246885-EB1A-42BA-8B1A-38C47F20DFD7}" type="presParOf" srcId="{71F05894-05BB-42B4-ACD5-85F041C4578F}" destId="{4965623B-87C2-444A-96C7-A987F066CF90}" srcOrd="0" destOrd="0" presId="urn:microsoft.com/office/officeart/2005/8/layout/list1"/>
    <dgm:cxn modelId="{6F2E852D-E283-42AC-B9EE-445A69D293B2}" type="presParOf" srcId="{4965623B-87C2-444A-96C7-A987F066CF90}" destId="{0A424B6A-A109-4B4F-9325-2E432B8D3E65}" srcOrd="0" destOrd="0" presId="urn:microsoft.com/office/officeart/2005/8/layout/list1"/>
    <dgm:cxn modelId="{6EEC33EE-2AA7-41C5-A9AA-D56D9E404F9B}" type="presParOf" srcId="{4965623B-87C2-444A-96C7-A987F066CF90}" destId="{FA7489FB-4CD6-476B-A78D-683C2852D17C}" srcOrd="1" destOrd="0" presId="urn:microsoft.com/office/officeart/2005/8/layout/list1"/>
    <dgm:cxn modelId="{CF3A3F31-CFB2-462C-8695-FB152E143403}" type="presParOf" srcId="{71F05894-05BB-42B4-ACD5-85F041C4578F}" destId="{5132BDD0-22D7-482F-9CDA-BF81AB6CC09E}" srcOrd="1" destOrd="0" presId="urn:microsoft.com/office/officeart/2005/8/layout/list1"/>
    <dgm:cxn modelId="{DD71FC78-8A6C-4023-8A7B-109EEA691795}" type="presParOf" srcId="{71F05894-05BB-42B4-ACD5-85F041C4578F}" destId="{FF424D01-5378-40F0-9733-5B86496D409F}" srcOrd="2" destOrd="0" presId="urn:microsoft.com/office/officeart/2005/8/layout/list1"/>
    <dgm:cxn modelId="{2D3562C4-DDB6-41D9-88F4-B55F65A07FE8}" type="presParOf" srcId="{71F05894-05BB-42B4-ACD5-85F041C4578F}" destId="{8803BE88-0E49-48B0-9AAE-E1FD6B32D71A}" srcOrd="3" destOrd="0" presId="urn:microsoft.com/office/officeart/2005/8/layout/list1"/>
    <dgm:cxn modelId="{2754E02B-0844-4235-B975-245EF21989E4}" type="presParOf" srcId="{71F05894-05BB-42B4-ACD5-85F041C4578F}" destId="{2383C0A4-765B-4C89-BBC7-D88A2A084029}" srcOrd="4" destOrd="0" presId="urn:microsoft.com/office/officeart/2005/8/layout/list1"/>
    <dgm:cxn modelId="{52A394D7-8B07-4CCA-A4D3-6D6B7F796925}" type="presParOf" srcId="{2383C0A4-765B-4C89-BBC7-D88A2A084029}" destId="{F1F11D64-A2A9-4DBF-ACD2-9D6ABA880447}" srcOrd="0" destOrd="0" presId="urn:microsoft.com/office/officeart/2005/8/layout/list1"/>
    <dgm:cxn modelId="{063B67CC-43F7-46F8-BFE0-F1498E0599A3}" type="presParOf" srcId="{2383C0A4-765B-4C89-BBC7-D88A2A084029}" destId="{CD65BB64-BA06-419B-817A-4C8F38A61E44}" srcOrd="1" destOrd="0" presId="urn:microsoft.com/office/officeart/2005/8/layout/list1"/>
    <dgm:cxn modelId="{FD998B7C-8A4B-42E0-8079-6B360B956FA7}" type="presParOf" srcId="{71F05894-05BB-42B4-ACD5-85F041C4578F}" destId="{AEECD1F2-2382-4F1A-8086-048ED45C7A6C}" srcOrd="5" destOrd="0" presId="urn:microsoft.com/office/officeart/2005/8/layout/list1"/>
    <dgm:cxn modelId="{17E97627-1B2E-423A-B61A-2F9D46766437}" type="presParOf" srcId="{71F05894-05BB-42B4-ACD5-85F041C4578F}" destId="{2880D9DA-09FF-49BC-A04C-73C9F6F9FC3B}" srcOrd="6" destOrd="0" presId="urn:microsoft.com/office/officeart/2005/8/layout/list1"/>
    <dgm:cxn modelId="{C0A728C6-A45A-4B25-BFE0-81F52305808F}" type="presParOf" srcId="{71F05894-05BB-42B4-ACD5-85F041C4578F}" destId="{A7F3FB8B-0BF0-40A0-8DFC-B275D6975FDA}" srcOrd="7" destOrd="0" presId="urn:microsoft.com/office/officeart/2005/8/layout/list1"/>
    <dgm:cxn modelId="{A2264DD9-DEB6-4548-B1B8-A99AFF5912A6}" type="presParOf" srcId="{71F05894-05BB-42B4-ACD5-85F041C4578F}" destId="{07CF0D91-3186-4DDE-A08B-AE7509A45114}" srcOrd="8" destOrd="0" presId="urn:microsoft.com/office/officeart/2005/8/layout/list1"/>
    <dgm:cxn modelId="{1ADF827D-0F4E-4413-8449-D4B3651CFB09}" type="presParOf" srcId="{07CF0D91-3186-4DDE-A08B-AE7509A45114}" destId="{14DC48A0-30DA-4BCD-AC49-AE1A5659E174}" srcOrd="0" destOrd="0" presId="urn:microsoft.com/office/officeart/2005/8/layout/list1"/>
    <dgm:cxn modelId="{903613E7-5F0A-409F-A679-F5B9CC435548}" type="presParOf" srcId="{07CF0D91-3186-4DDE-A08B-AE7509A45114}" destId="{BD291AEC-DC2D-4319-A630-F2F4FBDCA779}" srcOrd="1" destOrd="0" presId="urn:microsoft.com/office/officeart/2005/8/layout/list1"/>
    <dgm:cxn modelId="{887CD99A-FF73-4379-AE0F-96FBD89B3F52}" type="presParOf" srcId="{71F05894-05BB-42B4-ACD5-85F041C4578F}" destId="{9A6CE73F-EEED-424E-82DB-B33BC538E5E5}" srcOrd="9" destOrd="0" presId="urn:microsoft.com/office/officeart/2005/8/layout/list1"/>
    <dgm:cxn modelId="{C299E284-D688-4FCC-AE74-0D66719A008B}" type="presParOf" srcId="{71F05894-05BB-42B4-ACD5-85F041C4578F}" destId="{3A660317-C968-40CE-98A9-79296888536F}" srcOrd="10" destOrd="0" presId="urn:microsoft.com/office/officeart/2005/8/layout/list1"/>
    <dgm:cxn modelId="{BD277BB9-2C77-4659-8A1F-6CDA9255A1C0}" type="presParOf" srcId="{71F05894-05BB-42B4-ACD5-85F041C4578F}" destId="{C0CB7C42-0174-472B-8545-9F8DA7DF4C48}" srcOrd="11" destOrd="0" presId="urn:microsoft.com/office/officeart/2005/8/layout/list1"/>
    <dgm:cxn modelId="{231CA06B-3E26-4E67-815A-36B61B49DB21}" type="presParOf" srcId="{71F05894-05BB-42B4-ACD5-85F041C4578F}" destId="{DDC8F57F-D853-4C1E-A740-E121161F307C}" srcOrd="12" destOrd="0" presId="urn:microsoft.com/office/officeart/2005/8/layout/list1"/>
    <dgm:cxn modelId="{E51DE3CD-4F74-4D34-96FE-CE76330EB86E}" type="presParOf" srcId="{DDC8F57F-D853-4C1E-A740-E121161F307C}" destId="{3E1D46FF-C6B1-43AC-865B-2515CE42B73D}" srcOrd="0" destOrd="0" presId="urn:microsoft.com/office/officeart/2005/8/layout/list1"/>
    <dgm:cxn modelId="{A848112C-F9BD-4A11-9439-9D95E9501974}" type="presParOf" srcId="{DDC8F57F-D853-4C1E-A740-E121161F307C}" destId="{03E0A913-C6D7-4628-886E-38DE142A032D}" srcOrd="1" destOrd="0" presId="urn:microsoft.com/office/officeart/2005/8/layout/list1"/>
    <dgm:cxn modelId="{676940B6-334F-488F-A230-88AE6467173C}" type="presParOf" srcId="{71F05894-05BB-42B4-ACD5-85F041C4578F}" destId="{CF7CB2BB-30F8-44CC-AA20-B4EC5D1672F1}" srcOrd="13" destOrd="0" presId="urn:microsoft.com/office/officeart/2005/8/layout/list1"/>
    <dgm:cxn modelId="{B681015B-550C-4104-836F-B2A706518326}" type="presParOf" srcId="{71F05894-05BB-42B4-ACD5-85F041C4578F}" destId="{B2BED8F6-D538-434B-A48D-79A33628866B}" srcOrd="14" destOrd="0" presId="urn:microsoft.com/office/officeart/2005/8/layout/list1"/>
    <dgm:cxn modelId="{4958939D-7097-4F1B-96AE-7A23544E1478}" type="presParOf" srcId="{71F05894-05BB-42B4-ACD5-85F041C4578F}" destId="{778FE01F-ED41-4A2A-9AEF-9F3992E92AA7}" srcOrd="15" destOrd="0" presId="urn:microsoft.com/office/officeart/2005/8/layout/list1"/>
    <dgm:cxn modelId="{D549014F-6517-49A1-9AD9-544173EB36AF}" type="presParOf" srcId="{71F05894-05BB-42B4-ACD5-85F041C4578F}" destId="{9D3D20E1-3E63-4F95-A562-0B65766EF0FF}" srcOrd="16" destOrd="0" presId="urn:microsoft.com/office/officeart/2005/8/layout/list1"/>
    <dgm:cxn modelId="{9B02A3BA-DE70-4737-947A-1AA55ACB6993}" type="presParOf" srcId="{9D3D20E1-3E63-4F95-A562-0B65766EF0FF}" destId="{C01CFA47-7CF0-4229-91CB-B1B314E65CA0}" srcOrd="0" destOrd="0" presId="urn:microsoft.com/office/officeart/2005/8/layout/list1"/>
    <dgm:cxn modelId="{7A45D122-F4C5-4E97-98FF-1BD613827C17}" type="presParOf" srcId="{9D3D20E1-3E63-4F95-A562-0B65766EF0FF}" destId="{328FD6F1-CB11-49FF-B6C2-B20001B9E812}" srcOrd="1" destOrd="0" presId="urn:microsoft.com/office/officeart/2005/8/layout/list1"/>
    <dgm:cxn modelId="{32931A82-55AB-4FD3-85F4-E696667AD765}" type="presParOf" srcId="{71F05894-05BB-42B4-ACD5-85F041C4578F}" destId="{97DB73C6-F25B-4109-AE49-E1AE4ED5D815}" srcOrd="17" destOrd="0" presId="urn:microsoft.com/office/officeart/2005/8/layout/list1"/>
    <dgm:cxn modelId="{7472717B-B1FC-458D-9E1D-389CC0495442}" type="presParOf" srcId="{71F05894-05BB-42B4-ACD5-85F041C4578F}" destId="{90CC6C1D-6CEC-43D3-A663-ADF8CD5A6F6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085B26-766C-46D5-974A-3986B961FD49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FA8011B-1F69-4099-9959-A4C810BE1C67}">
      <dgm:prSet custT="1"/>
      <dgm:spPr>
        <a:solidFill>
          <a:srgbClr val="8BCCB9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1600" dirty="0"/>
            <a:t>Third quartile</a:t>
          </a:r>
        </a:p>
      </dgm:t>
    </dgm:pt>
    <dgm:pt modelId="{AD71B8F1-CB40-4DEE-85FD-62A21DB52DB5}" type="parTrans" cxnId="{095DFB43-BBFE-46CB-B155-F59747EF7560}">
      <dgm:prSet/>
      <dgm:spPr/>
      <dgm:t>
        <a:bodyPr/>
        <a:lstStyle/>
        <a:p>
          <a:endParaRPr lang="it-IT"/>
        </a:p>
      </dgm:t>
    </dgm:pt>
    <dgm:pt modelId="{732FF054-E040-42B5-B5DF-88792F339262}" type="sibTrans" cxnId="{095DFB43-BBFE-46CB-B155-F59747EF7560}">
      <dgm:prSet/>
      <dgm:spPr/>
      <dgm:t>
        <a:bodyPr/>
        <a:lstStyle/>
        <a:p>
          <a:endParaRPr lang="it-IT"/>
        </a:p>
      </dgm:t>
    </dgm:pt>
    <dgm:pt modelId="{93F18021-FA45-4441-93B6-82024793F866}">
      <dgm:prSet custT="1"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1400" b="0" i="0" dirty="0" err="1"/>
            <a:t>It’s</a:t>
          </a:r>
          <a:r>
            <a:rPr lang="it-IT" sz="1400" b="0" i="0" dirty="0"/>
            <a:t> the </a:t>
          </a:r>
          <a:r>
            <a:rPr lang="it-IT" sz="1400" b="0" i="0" dirty="0" err="1"/>
            <a:t>value</a:t>
          </a:r>
          <a:r>
            <a:rPr lang="it-IT" sz="1400" b="0" i="0" dirty="0"/>
            <a:t> </a:t>
          </a:r>
          <a:r>
            <a:rPr lang="it-IT" sz="1400" b="0" i="0" dirty="0" err="1"/>
            <a:t>that</a:t>
          </a:r>
          <a:r>
            <a:rPr lang="it-IT" sz="1400" b="0" i="0" dirty="0"/>
            <a:t> </a:t>
          </a:r>
          <a:r>
            <a:rPr lang="it-IT" sz="1400" b="0" i="0" dirty="0" err="1"/>
            <a:t>has</a:t>
          </a:r>
          <a:r>
            <a:rPr lang="it-IT" sz="1400" b="0" i="0" dirty="0"/>
            <a:t> 75% of the </a:t>
          </a:r>
          <a:r>
            <a:rPr lang="it-IT" sz="1400" b="0" i="0" dirty="0" err="1"/>
            <a:t>elements</a:t>
          </a:r>
          <a:r>
            <a:rPr lang="it-IT" sz="1400" b="0" i="0" dirty="0"/>
            <a:t> under </a:t>
          </a:r>
          <a:r>
            <a:rPr lang="it-IT" sz="1400" b="0" i="0" dirty="0" err="1"/>
            <a:t>itself</a:t>
          </a:r>
          <a:r>
            <a:rPr lang="it-IT" sz="1400" b="0" i="0" dirty="0"/>
            <a:t> and 25% over; </a:t>
          </a:r>
          <a:r>
            <a:rPr lang="it-IT" sz="1400" b="0" i="0" dirty="0" err="1"/>
            <a:t>it’s</a:t>
          </a:r>
          <a:r>
            <a:rPr lang="it-IT" sz="1400" b="0" i="0" dirty="0"/>
            <a:t> </a:t>
          </a:r>
          <a:r>
            <a:rPr lang="it-IT" sz="1400" b="0" i="0" dirty="0" err="1"/>
            <a:t>also</a:t>
          </a:r>
          <a:r>
            <a:rPr lang="it-IT" sz="1400" b="0" i="0" dirty="0"/>
            <a:t> </a:t>
          </a:r>
          <a:r>
            <a:rPr lang="it-IT" sz="1400" b="0" i="0" dirty="0" err="1"/>
            <a:t>called</a:t>
          </a:r>
          <a:r>
            <a:rPr lang="it-IT" sz="1400" b="0" i="0" dirty="0"/>
            <a:t> </a:t>
          </a:r>
          <a:r>
            <a:rPr lang="it-IT" sz="1400" b="1" i="0" dirty="0"/>
            <a:t>75th percentile</a:t>
          </a:r>
          <a:endParaRPr lang="it-IT" sz="1400" dirty="0"/>
        </a:p>
      </dgm:t>
    </dgm:pt>
    <dgm:pt modelId="{B99D326B-F97E-4656-9D1B-29A31FC8EC45}" type="parTrans" cxnId="{6B8DDA0B-1A11-49CD-8520-09D664C6F802}">
      <dgm:prSet/>
      <dgm:spPr/>
      <dgm:t>
        <a:bodyPr/>
        <a:lstStyle/>
        <a:p>
          <a:endParaRPr lang="it-IT"/>
        </a:p>
      </dgm:t>
    </dgm:pt>
    <dgm:pt modelId="{54C5FD89-9B5A-4837-A968-77B035BDF04A}" type="sibTrans" cxnId="{6B8DDA0B-1A11-49CD-8520-09D664C6F802}">
      <dgm:prSet/>
      <dgm:spPr/>
      <dgm:t>
        <a:bodyPr/>
        <a:lstStyle/>
        <a:p>
          <a:endParaRPr lang="it-IT"/>
        </a:p>
      </dgm:t>
    </dgm:pt>
    <dgm:pt modelId="{AFEF4E9C-BA13-492F-8670-45EFF8FD07A4}" type="pres">
      <dgm:prSet presAssocID="{00085B26-766C-46D5-974A-3986B961FD49}" presName="linear" presStyleCnt="0">
        <dgm:presLayoutVars>
          <dgm:dir/>
          <dgm:animLvl val="lvl"/>
          <dgm:resizeHandles val="exact"/>
        </dgm:presLayoutVars>
      </dgm:prSet>
      <dgm:spPr/>
    </dgm:pt>
    <dgm:pt modelId="{DF247D90-07FA-4DD4-81D3-A92F9608AE35}" type="pres">
      <dgm:prSet presAssocID="{1FA8011B-1F69-4099-9959-A4C810BE1C67}" presName="parentLin" presStyleCnt="0"/>
      <dgm:spPr/>
    </dgm:pt>
    <dgm:pt modelId="{A42C7F00-27F2-4412-A6BF-61478FADA274}" type="pres">
      <dgm:prSet presAssocID="{1FA8011B-1F69-4099-9959-A4C810BE1C67}" presName="parentLeftMargin" presStyleLbl="node1" presStyleIdx="0" presStyleCnt="1"/>
      <dgm:spPr/>
    </dgm:pt>
    <dgm:pt modelId="{F0395C99-60E0-424E-B2FF-DA69952DBED5}" type="pres">
      <dgm:prSet presAssocID="{1FA8011B-1F69-4099-9959-A4C810BE1C67}" presName="parentText" presStyleLbl="node1" presStyleIdx="0" presStyleCnt="1" custScaleY="59943">
        <dgm:presLayoutVars>
          <dgm:chMax val="0"/>
          <dgm:bulletEnabled val="1"/>
        </dgm:presLayoutVars>
      </dgm:prSet>
      <dgm:spPr/>
    </dgm:pt>
    <dgm:pt modelId="{B104435F-D3D0-41E3-B8D0-04E4E559216D}" type="pres">
      <dgm:prSet presAssocID="{1FA8011B-1F69-4099-9959-A4C810BE1C67}" presName="negativeSpace" presStyleCnt="0"/>
      <dgm:spPr/>
    </dgm:pt>
    <dgm:pt modelId="{AFE49B48-922A-47A2-AE05-679FD1FC393E}" type="pres">
      <dgm:prSet presAssocID="{1FA8011B-1F69-4099-9959-A4C810BE1C67}" presName="childText" presStyleLbl="conFgAcc1" presStyleIdx="0" presStyleCnt="1" custLinFactNeighborX="1041" custLinFactNeighborY="20951">
        <dgm:presLayoutVars>
          <dgm:bulletEnabled val="1"/>
        </dgm:presLayoutVars>
      </dgm:prSet>
      <dgm:spPr/>
    </dgm:pt>
  </dgm:ptLst>
  <dgm:cxnLst>
    <dgm:cxn modelId="{7C28B909-D588-4EF9-9AA8-94D5C4AACDF8}" type="presOf" srcId="{1FA8011B-1F69-4099-9959-A4C810BE1C67}" destId="{A42C7F00-27F2-4412-A6BF-61478FADA274}" srcOrd="0" destOrd="0" presId="urn:microsoft.com/office/officeart/2005/8/layout/list1"/>
    <dgm:cxn modelId="{6B8DDA0B-1A11-49CD-8520-09D664C6F802}" srcId="{1FA8011B-1F69-4099-9959-A4C810BE1C67}" destId="{93F18021-FA45-4441-93B6-82024793F866}" srcOrd="0" destOrd="0" parTransId="{B99D326B-F97E-4656-9D1B-29A31FC8EC45}" sibTransId="{54C5FD89-9B5A-4837-A968-77B035BDF04A}"/>
    <dgm:cxn modelId="{095DFB43-BBFE-46CB-B155-F59747EF7560}" srcId="{00085B26-766C-46D5-974A-3986B961FD49}" destId="{1FA8011B-1F69-4099-9959-A4C810BE1C67}" srcOrd="0" destOrd="0" parTransId="{AD71B8F1-CB40-4DEE-85FD-62A21DB52DB5}" sibTransId="{732FF054-E040-42B5-B5DF-88792F339262}"/>
    <dgm:cxn modelId="{C187FB66-D08A-4296-820B-036C720BCAAE}" type="presOf" srcId="{1FA8011B-1F69-4099-9959-A4C810BE1C67}" destId="{F0395C99-60E0-424E-B2FF-DA69952DBED5}" srcOrd="1" destOrd="0" presId="urn:microsoft.com/office/officeart/2005/8/layout/list1"/>
    <dgm:cxn modelId="{E990709C-9ED5-4493-8A96-00B1EFAEAF18}" type="presOf" srcId="{00085B26-766C-46D5-974A-3986B961FD49}" destId="{AFEF4E9C-BA13-492F-8670-45EFF8FD07A4}" srcOrd="0" destOrd="0" presId="urn:microsoft.com/office/officeart/2005/8/layout/list1"/>
    <dgm:cxn modelId="{CAC6B7D1-B4BF-4741-8BC1-45700D6368FF}" type="presOf" srcId="{93F18021-FA45-4441-93B6-82024793F866}" destId="{AFE49B48-922A-47A2-AE05-679FD1FC393E}" srcOrd="0" destOrd="0" presId="urn:microsoft.com/office/officeart/2005/8/layout/list1"/>
    <dgm:cxn modelId="{0E355320-4AF7-4048-BAF5-E960B804F86D}" type="presParOf" srcId="{AFEF4E9C-BA13-492F-8670-45EFF8FD07A4}" destId="{DF247D90-07FA-4DD4-81D3-A92F9608AE35}" srcOrd="0" destOrd="0" presId="urn:microsoft.com/office/officeart/2005/8/layout/list1"/>
    <dgm:cxn modelId="{7169EC4D-57F7-4E74-8AB1-39506A95B804}" type="presParOf" srcId="{DF247D90-07FA-4DD4-81D3-A92F9608AE35}" destId="{A42C7F00-27F2-4412-A6BF-61478FADA274}" srcOrd="0" destOrd="0" presId="urn:microsoft.com/office/officeart/2005/8/layout/list1"/>
    <dgm:cxn modelId="{BD338533-A9C4-4D82-A015-F86679A70F55}" type="presParOf" srcId="{DF247D90-07FA-4DD4-81D3-A92F9608AE35}" destId="{F0395C99-60E0-424E-B2FF-DA69952DBED5}" srcOrd="1" destOrd="0" presId="urn:microsoft.com/office/officeart/2005/8/layout/list1"/>
    <dgm:cxn modelId="{0EBC044C-6335-4388-B664-9F2AA001DF08}" type="presParOf" srcId="{AFEF4E9C-BA13-492F-8670-45EFF8FD07A4}" destId="{B104435F-D3D0-41E3-B8D0-04E4E559216D}" srcOrd="1" destOrd="0" presId="urn:microsoft.com/office/officeart/2005/8/layout/list1"/>
    <dgm:cxn modelId="{2621D2B8-67BE-475E-A190-C0864465CF35}" type="presParOf" srcId="{AFEF4E9C-BA13-492F-8670-45EFF8FD07A4}" destId="{AFE49B48-922A-47A2-AE05-679FD1FC393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FF6123-44D7-42A2-9F51-295E0F3BBF06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4EE2562-D4D1-4B29-9A2D-13738CA52561}">
      <dgm:prSet custT="1"/>
      <dgm:spPr>
        <a:solidFill>
          <a:srgbClr val="8BCCB9"/>
        </a:solidFill>
      </dgm:spPr>
      <dgm:t>
        <a:bodyPr/>
        <a:lstStyle/>
        <a:p>
          <a:r>
            <a:rPr lang="it-IT" sz="1600" dirty="0"/>
            <a:t>First quartile</a:t>
          </a:r>
        </a:p>
      </dgm:t>
    </dgm:pt>
    <dgm:pt modelId="{C25199F5-4958-4068-8D13-3D25C7DF32D8}" type="parTrans" cxnId="{768C4B08-8F79-4F39-9A3A-1D5F62846833}">
      <dgm:prSet/>
      <dgm:spPr/>
      <dgm:t>
        <a:bodyPr/>
        <a:lstStyle/>
        <a:p>
          <a:endParaRPr lang="it-IT"/>
        </a:p>
      </dgm:t>
    </dgm:pt>
    <dgm:pt modelId="{2B2E87B4-18A9-47BF-982C-114C99B769C3}" type="sibTrans" cxnId="{768C4B08-8F79-4F39-9A3A-1D5F62846833}">
      <dgm:prSet/>
      <dgm:spPr/>
      <dgm:t>
        <a:bodyPr/>
        <a:lstStyle/>
        <a:p>
          <a:endParaRPr lang="it-IT"/>
        </a:p>
      </dgm:t>
    </dgm:pt>
    <dgm:pt modelId="{DC0E2517-1D76-4FD4-AC61-4B582FDAD561}">
      <dgm:prSet custT="1"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1400" b="0" i="0" dirty="0" err="1"/>
            <a:t>It’s</a:t>
          </a:r>
          <a:r>
            <a:rPr lang="it-IT" sz="1400" b="0" i="0" dirty="0"/>
            <a:t> the </a:t>
          </a:r>
          <a:r>
            <a:rPr lang="it-IT" sz="1400" b="0" i="0" dirty="0" err="1"/>
            <a:t>value</a:t>
          </a:r>
          <a:r>
            <a:rPr lang="it-IT" sz="1400" b="0" i="0" dirty="0"/>
            <a:t> </a:t>
          </a:r>
          <a:r>
            <a:rPr lang="it-IT" sz="1400" b="0" i="0" dirty="0" err="1"/>
            <a:t>that</a:t>
          </a:r>
          <a:r>
            <a:rPr lang="it-IT" sz="1400" b="0" i="0" dirty="0"/>
            <a:t> </a:t>
          </a:r>
          <a:r>
            <a:rPr lang="it-IT" sz="1400" b="0" i="0" dirty="0" err="1"/>
            <a:t>has</a:t>
          </a:r>
          <a:r>
            <a:rPr lang="it-IT" sz="1400" b="0" i="0" dirty="0"/>
            <a:t> 25% of the </a:t>
          </a:r>
          <a:r>
            <a:rPr lang="it-IT" sz="1400" b="0" i="0" dirty="0" err="1"/>
            <a:t>elements</a:t>
          </a:r>
          <a:r>
            <a:rPr lang="it-IT" sz="1400" b="0" i="0" dirty="0"/>
            <a:t> of the </a:t>
          </a:r>
          <a:r>
            <a:rPr lang="it-IT" sz="1400" b="0" i="0" dirty="0" err="1"/>
            <a:t>distribution</a:t>
          </a:r>
          <a:r>
            <a:rPr lang="it-IT" sz="1400" b="0" i="0" dirty="0"/>
            <a:t> under </a:t>
          </a:r>
          <a:r>
            <a:rPr lang="it-IT" sz="1400" b="0" i="0" dirty="0" err="1"/>
            <a:t>itself</a:t>
          </a:r>
          <a:r>
            <a:rPr lang="it-IT" sz="1400" b="0" i="0" dirty="0"/>
            <a:t>; </a:t>
          </a:r>
          <a:r>
            <a:rPr lang="it-IT" sz="1400" b="0" i="0" dirty="0" err="1"/>
            <a:t>it’s</a:t>
          </a:r>
          <a:r>
            <a:rPr lang="it-IT" sz="1400" b="0" i="0" dirty="0"/>
            <a:t> </a:t>
          </a:r>
          <a:r>
            <a:rPr lang="it-IT" sz="1400" b="0" i="0" dirty="0" err="1"/>
            <a:t>also</a:t>
          </a:r>
          <a:r>
            <a:rPr lang="it-IT" sz="1400" b="0" i="0" dirty="0"/>
            <a:t> </a:t>
          </a:r>
          <a:r>
            <a:rPr lang="it-IT" sz="1400" b="0" i="0" dirty="0" err="1"/>
            <a:t>caleed</a:t>
          </a:r>
          <a:r>
            <a:rPr lang="it-IT" sz="1400" b="0" i="0" dirty="0"/>
            <a:t> </a:t>
          </a:r>
          <a:r>
            <a:rPr lang="it-IT" sz="1400" b="1" i="0" dirty="0"/>
            <a:t>25-esimo percentile</a:t>
          </a:r>
          <a:endParaRPr lang="it-IT" sz="1400" dirty="0"/>
        </a:p>
      </dgm:t>
    </dgm:pt>
    <dgm:pt modelId="{C4813C13-EFE0-44F2-87CA-79E7AD3C39F8}" type="parTrans" cxnId="{8E4BA7F0-2D16-4AC7-A1C6-45864C0E5908}">
      <dgm:prSet/>
      <dgm:spPr/>
      <dgm:t>
        <a:bodyPr/>
        <a:lstStyle/>
        <a:p>
          <a:endParaRPr lang="it-IT"/>
        </a:p>
      </dgm:t>
    </dgm:pt>
    <dgm:pt modelId="{4B0FE88B-AB89-4607-BF63-8CDB7AF559AE}" type="sibTrans" cxnId="{8E4BA7F0-2D16-4AC7-A1C6-45864C0E5908}">
      <dgm:prSet/>
      <dgm:spPr/>
      <dgm:t>
        <a:bodyPr/>
        <a:lstStyle/>
        <a:p>
          <a:endParaRPr lang="it-IT"/>
        </a:p>
      </dgm:t>
    </dgm:pt>
    <dgm:pt modelId="{485AB6C3-795D-4673-8A0B-354AA5A475A7}" type="pres">
      <dgm:prSet presAssocID="{13FF6123-44D7-42A2-9F51-295E0F3BBF06}" presName="linear" presStyleCnt="0">
        <dgm:presLayoutVars>
          <dgm:dir/>
          <dgm:animLvl val="lvl"/>
          <dgm:resizeHandles val="exact"/>
        </dgm:presLayoutVars>
      </dgm:prSet>
      <dgm:spPr/>
    </dgm:pt>
    <dgm:pt modelId="{96EBFAEC-A377-49C1-8217-C7C71834850C}" type="pres">
      <dgm:prSet presAssocID="{14EE2562-D4D1-4B29-9A2D-13738CA52561}" presName="parentLin" presStyleCnt="0"/>
      <dgm:spPr/>
    </dgm:pt>
    <dgm:pt modelId="{9D50AEBC-7022-4AB4-A281-CC0C43D51888}" type="pres">
      <dgm:prSet presAssocID="{14EE2562-D4D1-4B29-9A2D-13738CA52561}" presName="parentLeftMargin" presStyleLbl="node1" presStyleIdx="0" presStyleCnt="1"/>
      <dgm:spPr/>
    </dgm:pt>
    <dgm:pt modelId="{9E7AC9EB-5F06-45CC-8BDB-9E1A32F82C0B}" type="pres">
      <dgm:prSet presAssocID="{14EE2562-D4D1-4B29-9A2D-13738CA52561}" presName="parentText" presStyleLbl="node1" presStyleIdx="0" presStyleCnt="1" custScaleY="60146">
        <dgm:presLayoutVars>
          <dgm:chMax val="0"/>
          <dgm:bulletEnabled val="1"/>
        </dgm:presLayoutVars>
      </dgm:prSet>
      <dgm:spPr/>
    </dgm:pt>
    <dgm:pt modelId="{59E1533F-1A63-4718-BFA9-87D15611009A}" type="pres">
      <dgm:prSet presAssocID="{14EE2562-D4D1-4B29-9A2D-13738CA52561}" presName="negativeSpace" presStyleCnt="0"/>
      <dgm:spPr/>
    </dgm:pt>
    <dgm:pt modelId="{81A3924C-BA1C-4E17-9A14-2DD898565D62}" type="pres">
      <dgm:prSet presAssocID="{14EE2562-D4D1-4B29-9A2D-13738CA5256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768C4B08-8F79-4F39-9A3A-1D5F62846833}" srcId="{13FF6123-44D7-42A2-9F51-295E0F3BBF06}" destId="{14EE2562-D4D1-4B29-9A2D-13738CA52561}" srcOrd="0" destOrd="0" parTransId="{C25199F5-4958-4068-8D13-3D25C7DF32D8}" sibTransId="{2B2E87B4-18A9-47BF-982C-114C99B769C3}"/>
    <dgm:cxn modelId="{ACEEFA39-ABA5-48EB-9BAA-56883581B339}" type="presOf" srcId="{DC0E2517-1D76-4FD4-AC61-4B582FDAD561}" destId="{81A3924C-BA1C-4E17-9A14-2DD898565D62}" srcOrd="0" destOrd="0" presId="urn:microsoft.com/office/officeart/2005/8/layout/list1"/>
    <dgm:cxn modelId="{72AE1A4A-C43A-4BA6-8C53-0A0576D95E88}" type="presOf" srcId="{14EE2562-D4D1-4B29-9A2D-13738CA52561}" destId="{9E7AC9EB-5F06-45CC-8BDB-9E1A32F82C0B}" srcOrd="1" destOrd="0" presId="urn:microsoft.com/office/officeart/2005/8/layout/list1"/>
    <dgm:cxn modelId="{8FBB5278-18A6-45A4-9AAA-3221C2AB4BFB}" type="presOf" srcId="{13FF6123-44D7-42A2-9F51-295E0F3BBF06}" destId="{485AB6C3-795D-4673-8A0B-354AA5A475A7}" srcOrd="0" destOrd="0" presId="urn:microsoft.com/office/officeart/2005/8/layout/list1"/>
    <dgm:cxn modelId="{F1C9A79C-8C8C-4343-89A0-70C9D4D0CDAD}" type="presOf" srcId="{14EE2562-D4D1-4B29-9A2D-13738CA52561}" destId="{9D50AEBC-7022-4AB4-A281-CC0C43D51888}" srcOrd="0" destOrd="0" presId="urn:microsoft.com/office/officeart/2005/8/layout/list1"/>
    <dgm:cxn modelId="{8E4BA7F0-2D16-4AC7-A1C6-45864C0E5908}" srcId="{14EE2562-D4D1-4B29-9A2D-13738CA52561}" destId="{DC0E2517-1D76-4FD4-AC61-4B582FDAD561}" srcOrd="0" destOrd="0" parTransId="{C4813C13-EFE0-44F2-87CA-79E7AD3C39F8}" sibTransId="{4B0FE88B-AB89-4607-BF63-8CDB7AF559AE}"/>
    <dgm:cxn modelId="{EC6C2A4D-9779-430C-A2E7-9464A4148AE0}" type="presParOf" srcId="{485AB6C3-795D-4673-8A0B-354AA5A475A7}" destId="{96EBFAEC-A377-49C1-8217-C7C71834850C}" srcOrd="0" destOrd="0" presId="urn:microsoft.com/office/officeart/2005/8/layout/list1"/>
    <dgm:cxn modelId="{80A62809-2940-43CC-970A-6F39442CB41F}" type="presParOf" srcId="{96EBFAEC-A377-49C1-8217-C7C71834850C}" destId="{9D50AEBC-7022-4AB4-A281-CC0C43D51888}" srcOrd="0" destOrd="0" presId="urn:microsoft.com/office/officeart/2005/8/layout/list1"/>
    <dgm:cxn modelId="{6076EBA4-0AA9-416D-8311-4D366BDE8608}" type="presParOf" srcId="{96EBFAEC-A377-49C1-8217-C7C71834850C}" destId="{9E7AC9EB-5F06-45CC-8BDB-9E1A32F82C0B}" srcOrd="1" destOrd="0" presId="urn:microsoft.com/office/officeart/2005/8/layout/list1"/>
    <dgm:cxn modelId="{F1ED34CD-71A6-4DD3-9D68-F424DE6B0EFC}" type="presParOf" srcId="{485AB6C3-795D-4673-8A0B-354AA5A475A7}" destId="{59E1533F-1A63-4718-BFA9-87D15611009A}" srcOrd="1" destOrd="0" presId="urn:microsoft.com/office/officeart/2005/8/layout/list1"/>
    <dgm:cxn modelId="{A0271C46-6E5D-43BE-828B-F22A7F639F1E}" type="presParOf" srcId="{485AB6C3-795D-4673-8A0B-354AA5A475A7}" destId="{81A3924C-BA1C-4E17-9A14-2DD898565D6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AB8E44-54D0-41B6-8B5C-4231117D34DE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7F2865E7-245E-4731-BD7B-D3279A7BD4DC}">
      <dgm:prSet custT="1"/>
      <dgm:spPr>
        <a:solidFill>
          <a:srgbClr val="8BB6D3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1600" dirty="0">
              <a:solidFill>
                <a:schemeClr val="tx1"/>
              </a:solidFill>
            </a:rPr>
            <a:t>Upper Whiskers:</a:t>
          </a:r>
        </a:p>
      </dgm:t>
    </dgm:pt>
    <dgm:pt modelId="{BA948DAB-BE71-4F1A-A033-434168349AFD}" type="parTrans" cxnId="{4E4FE50D-2F00-4B4F-B6A9-DF62E52AC592}">
      <dgm:prSet/>
      <dgm:spPr/>
      <dgm:t>
        <a:bodyPr/>
        <a:lstStyle/>
        <a:p>
          <a:endParaRPr lang="it-IT"/>
        </a:p>
      </dgm:t>
    </dgm:pt>
    <dgm:pt modelId="{DF08C4E7-958F-418A-B493-2A53AFD2326F}" type="sibTrans" cxnId="{4E4FE50D-2F00-4B4F-B6A9-DF62E52AC592}">
      <dgm:prSet/>
      <dgm:spPr/>
      <dgm:t>
        <a:bodyPr/>
        <a:lstStyle/>
        <a:p>
          <a:endParaRPr lang="it-IT"/>
        </a:p>
      </dgm:t>
    </dgm:pt>
    <dgm:pt modelId="{693ED509-B8B6-4A90-82A7-1FCF266C5C79}">
      <dgm:prSet custT="1"/>
      <dgm:spPr/>
      <dgm:t>
        <a:bodyPr/>
        <a:lstStyle/>
        <a:p>
          <a:r>
            <a:rPr lang="it-IT" sz="1600" dirty="0"/>
            <a:t>Maximum</a:t>
          </a:r>
        </a:p>
      </dgm:t>
    </dgm:pt>
    <dgm:pt modelId="{0FFFE1AB-F2DD-4091-98CF-0383FCF9BD68}" type="parTrans" cxnId="{F86353E7-F269-4486-906E-407A72517B6F}">
      <dgm:prSet/>
      <dgm:spPr/>
      <dgm:t>
        <a:bodyPr/>
        <a:lstStyle/>
        <a:p>
          <a:endParaRPr lang="it-IT"/>
        </a:p>
      </dgm:t>
    </dgm:pt>
    <dgm:pt modelId="{0A692F54-CCA6-4D05-A440-A634974FB736}" type="sibTrans" cxnId="{F86353E7-F269-4486-906E-407A72517B6F}">
      <dgm:prSet/>
      <dgm:spPr/>
      <dgm:t>
        <a:bodyPr/>
        <a:lstStyle/>
        <a:p>
          <a:endParaRPr lang="it-IT"/>
        </a:p>
      </dgm:t>
    </dgm:pt>
    <dgm:pt modelId="{FC54FEB2-7502-4E54-BC4A-9B7CB76ACF7A}" type="pres">
      <dgm:prSet presAssocID="{C6AB8E44-54D0-41B6-8B5C-4231117D34DE}" presName="linear" presStyleCnt="0">
        <dgm:presLayoutVars>
          <dgm:dir/>
          <dgm:animLvl val="lvl"/>
          <dgm:resizeHandles val="exact"/>
        </dgm:presLayoutVars>
      </dgm:prSet>
      <dgm:spPr/>
    </dgm:pt>
    <dgm:pt modelId="{6065EE14-DE27-4C42-9DDE-25C219910E36}" type="pres">
      <dgm:prSet presAssocID="{7F2865E7-245E-4731-BD7B-D3279A7BD4DC}" presName="parentLin" presStyleCnt="0"/>
      <dgm:spPr/>
    </dgm:pt>
    <dgm:pt modelId="{73E9E72E-4A52-4820-882B-68BAA0E532D3}" type="pres">
      <dgm:prSet presAssocID="{7F2865E7-245E-4731-BD7B-D3279A7BD4DC}" presName="parentLeftMargin" presStyleLbl="node1" presStyleIdx="0" presStyleCnt="1"/>
      <dgm:spPr/>
    </dgm:pt>
    <dgm:pt modelId="{9E8F9378-B551-4571-B49E-2E3311875CCA}" type="pres">
      <dgm:prSet presAssocID="{7F2865E7-245E-4731-BD7B-D3279A7BD4DC}" presName="parentText" presStyleLbl="node1" presStyleIdx="0" presStyleCnt="1" custScaleX="111875">
        <dgm:presLayoutVars>
          <dgm:chMax val="0"/>
          <dgm:bulletEnabled val="1"/>
        </dgm:presLayoutVars>
      </dgm:prSet>
      <dgm:spPr/>
    </dgm:pt>
    <dgm:pt modelId="{33A1E7A7-3A3D-47F6-AA1F-29AFB2804BC3}" type="pres">
      <dgm:prSet presAssocID="{7F2865E7-245E-4731-BD7B-D3279A7BD4DC}" presName="negativeSpace" presStyleCnt="0"/>
      <dgm:spPr/>
    </dgm:pt>
    <dgm:pt modelId="{B15619B7-2386-4C75-8357-97A21775FE17}" type="pres">
      <dgm:prSet presAssocID="{7F2865E7-245E-4731-BD7B-D3279A7BD4DC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E4FE50D-2F00-4B4F-B6A9-DF62E52AC592}" srcId="{C6AB8E44-54D0-41B6-8B5C-4231117D34DE}" destId="{7F2865E7-245E-4731-BD7B-D3279A7BD4DC}" srcOrd="0" destOrd="0" parTransId="{BA948DAB-BE71-4F1A-A033-434168349AFD}" sibTransId="{DF08C4E7-958F-418A-B493-2A53AFD2326F}"/>
    <dgm:cxn modelId="{DBE4824F-1789-4734-BB2B-F6FABC843F47}" type="presOf" srcId="{7F2865E7-245E-4731-BD7B-D3279A7BD4DC}" destId="{73E9E72E-4A52-4820-882B-68BAA0E532D3}" srcOrd="0" destOrd="0" presId="urn:microsoft.com/office/officeart/2005/8/layout/list1"/>
    <dgm:cxn modelId="{29B84F55-B6E9-420C-8F41-E7A3067C72FE}" type="presOf" srcId="{7F2865E7-245E-4731-BD7B-D3279A7BD4DC}" destId="{9E8F9378-B551-4571-B49E-2E3311875CCA}" srcOrd="1" destOrd="0" presId="urn:microsoft.com/office/officeart/2005/8/layout/list1"/>
    <dgm:cxn modelId="{BE1D2793-C1A3-470B-B6BB-06E26B386531}" type="presOf" srcId="{693ED509-B8B6-4A90-82A7-1FCF266C5C79}" destId="{B15619B7-2386-4C75-8357-97A21775FE17}" srcOrd="0" destOrd="0" presId="urn:microsoft.com/office/officeart/2005/8/layout/list1"/>
    <dgm:cxn modelId="{1B3ADECD-B772-4976-AA5B-9B3834149A34}" type="presOf" srcId="{C6AB8E44-54D0-41B6-8B5C-4231117D34DE}" destId="{FC54FEB2-7502-4E54-BC4A-9B7CB76ACF7A}" srcOrd="0" destOrd="0" presId="urn:microsoft.com/office/officeart/2005/8/layout/list1"/>
    <dgm:cxn modelId="{F86353E7-F269-4486-906E-407A72517B6F}" srcId="{7F2865E7-245E-4731-BD7B-D3279A7BD4DC}" destId="{693ED509-B8B6-4A90-82A7-1FCF266C5C79}" srcOrd="0" destOrd="0" parTransId="{0FFFE1AB-F2DD-4091-98CF-0383FCF9BD68}" sibTransId="{0A692F54-CCA6-4D05-A440-A634974FB736}"/>
    <dgm:cxn modelId="{539A1D13-4E6A-4B44-AD04-93D8BE82C84D}" type="presParOf" srcId="{FC54FEB2-7502-4E54-BC4A-9B7CB76ACF7A}" destId="{6065EE14-DE27-4C42-9DDE-25C219910E36}" srcOrd="0" destOrd="0" presId="urn:microsoft.com/office/officeart/2005/8/layout/list1"/>
    <dgm:cxn modelId="{30EE0C44-A2EA-4779-9408-93146B450232}" type="presParOf" srcId="{6065EE14-DE27-4C42-9DDE-25C219910E36}" destId="{73E9E72E-4A52-4820-882B-68BAA0E532D3}" srcOrd="0" destOrd="0" presId="urn:microsoft.com/office/officeart/2005/8/layout/list1"/>
    <dgm:cxn modelId="{85220C0B-A7A3-43F2-B76F-9E70A02CC059}" type="presParOf" srcId="{6065EE14-DE27-4C42-9DDE-25C219910E36}" destId="{9E8F9378-B551-4571-B49E-2E3311875CCA}" srcOrd="1" destOrd="0" presId="urn:microsoft.com/office/officeart/2005/8/layout/list1"/>
    <dgm:cxn modelId="{85A2FD9E-AA55-4C13-B877-C36278C269A2}" type="presParOf" srcId="{FC54FEB2-7502-4E54-BC4A-9B7CB76ACF7A}" destId="{33A1E7A7-3A3D-47F6-AA1F-29AFB2804BC3}" srcOrd="1" destOrd="0" presId="urn:microsoft.com/office/officeart/2005/8/layout/list1"/>
    <dgm:cxn modelId="{D06E46C3-6AD4-40CB-B7D9-163D09FE4B5F}" type="presParOf" srcId="{FC54FEB2-7502-4E54-BC4A-9B7CB76ACF7A}" destId="{B15619B7-2386-4C75-8357-97A21775FE1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900E10-5E1A-44D5-A8BF-320803CCFBAE}" type="doc">
      <dgm:prSet loTypeId="urn:microsoft.com/office/officeart/2005/8/layout/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A3C2F070-58B1-4BDE-9D2B-062E721A2699}">
      <dgm:prSet custT="1"/>
      <dgm:spPr>
        <a:solidFill>
          <a:srgbClr val="8BB6D3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1600" dirty="0">
              <a:solidFill>
                <a:schemeClr val="tx1"/>
              </a:solidFill>
            </a:rPr>
            <a:t>Lower Whiskers: </a:t>
          </a:r>
        </a:p>
      </dgm:t>
    </dgm:pt>
    <dgm:pt modelId="{51960C9F-5841-466E-87A7-2CAB974C78B3}" type="parTrans" cxnId="{E8C2E180-371B-4F0F-951E-0B35D15A48BC}">
      <dgm:prSet/>
      <dgm:spPr/>
      <dgm:t>
        <a:bodyPr/>
        <a:lstStyle/>
        <a:p>
          <a:endParaRPr lang="it-IT"/>
        </a:p>
      </dgm:t>
    </dgm:pt>
    <dgm:pt modelId="{A8938D28-F299-4199-A6EB-74679F35042D}" type="sibTrans" cxnId="{E8C2E180-371B-4F0F-951E-0B35D15A48BC}">
      <dgm:prSet/>
      <dgm:spPr/>
      <dgm:t>
        <a:bodyPr/>
        <a:lstStyle/>
        <a:p>
          <a:endParaRPr lang="it-IT"/>
        </a:p>
      </dgm:t>
    </dgm:pt>
    <dgm:pt modelId="{33CD9F18-B674-4063-839D-2083B21FD45B}">
      <dgm:prSet custT="1"/>
      <dgm:spPr/>
      <dgm:t>
        <a:bodyPr/>
        <a:lstStyle/>
        <a:p>
          <a:r>
            <a:rPr lang="it-IT" sz="1600" dirty="0"/>
            <a:t>Minimum</a:t>
          </a:r>
        </a:p>
      </dgm:t>
    </dgm:pt>
    <dgm:pt modelId="{73CAA7C8-8BF6-46ED-A182-246B40691009}" type="parTrans" cxnId="{89A8B901-A477-44D1-9AD7-253D300095A5}">
      <dgm:prSet/>
      <dgm:spPr/>
      <dgm:t>
        <a:bodyPr/>
        <a:lstStyle/>
        <a:p>
          <a:endParaRPr lang="it-IT"/>
        </a:p>
      </dgm:t>
    </dgm:pt>
    <dgm:pt modelId="{52D40B43-CECF-459C-9857-B46D0DADCB25}" type="sibTrans" cxnId="{89A8B901-A477-44D1-9AD7-253D300095A5}">
      <dgm:prSet/>
      <dgm:spPr/>
      <dgm:t>
        <a:bodyPr/>
        <a:lstStyle/>
        <a:p>
          <a:endParaRPr lang="it-IT"/>
        </a:p>
      </dgm:t>
    </dgm:pt>
    <dgm:pt modelId="{D2C52DFD-F449-4385-BDEE-908FC14059E5}" type="pres">
      <dgm:prSet presAssocID="{94900E10-5E1A-44D5-A8BF-320803CCFBAE}" presName="linear" presStyleCnt="0">
        <dgm:presLayoutVars>
          <dgm:dir/>
          <dgm:animLvl val="lvl"/>
          <dgm:resizeHandles val="exact"/>
        </dgm:presLayoutVars>
      </dgm:prSet>
      <dgm:spPr/>
    </dgm:pt>
    <dgm:pt modelId="{D6A60AF9-1FF7-4F39-80FD-987165C259F3}" type="pres">
      <dgm:prSet presAssocID="{A3C2F070-58B1-4BDE-9D2B-062E721A2699}" presName="parentLin" presStyleCnt="0"/>
      <dgm:spPr/>
    </dgm:pt>
    <dgm:pt modelId="{083594A5-BD40-49C0-8DBE-737C54658DEB}" type="pres">
      <dgm:prSet presAssocID="{A3C2F070-58B1-4BDE-9D2B-062E721A2699}" presName="parentLeftMargin" presStyleLbl="node1" presStyleIdx="0" presStyleCnt="1"/>
      <dgm:spPr/>
    </dgm:pt>
    <dgm:pt modelId="{93279326-8884-45CF-8A59-3A2F707C2BD7}" type="pres">
      <dgm:prSet presAssocID="{A3C2F070-58B1-4BDE-9D2B-062E721A2699}" presName="parentText" presStyleLbl="node1" presStyleIdx="0" presStyleCnt="1" custScaleX="111875">
        <dgm:presLayoutVars>
          <dgm:chMax val="0"/>
          <dgm:bulletEnabled val="1"/>
        </dgm:presLayoutVars>
      </dgm:prSet>
      <dgm:spPr/>
    </dgm:pt>
    <dgm:pt modelId="{CB588B21-A77F-44EB-8337-4F5D850F4E5B}" type="pres">
      <dgm:prSet presAssocID="{A3C2F070-58B1-4BDE-9D2B-062E721A2699}" presName="negativeSpace" presStyleCnt="0"/>
      <dgm:spPr/>
    </dgm:pt>
    <dgm:pt modelId="{4E84E3F4-4AD8-42EB-908E-F0C371F2C36B}" type="pres">
      <dgm:prSet presAssocID="{A3C2F070-58B1-4BDE-9D2B-062E721A2699}" presName="childText" presStyleLbl="conFgAcc1" presStyleIdx="0" presStyleCnt="1" custLinFactNeighborY="-1614">
        <dgm:presLayoutVars>
          <dgm:bulletEnabled val="1"/>
        </dgm:presLayoutVars>
      </dgm:prSet>
      <dgm:spPr/>
    </dgm:pt>
  </dgm:ptLst>
  <dgm:cxnLst>
    <dgm:cxn modelId="{89A8B901-A477-44D1-9AD7-253D300095A5}" srcId="{A3C2F070-58B1-4BDE-9D2B-062E721A2699}" destId="{33CD9F18-B674-4063-839D-2083B21FD45B}" srcOrd="0" destOrd="0" parTransId="{73CAA7C8-8BF6-46ED-A182-246B40691009}" sibTransId="{52D40B43-CECF-459C-9857-B46D0DADCB25}"/>
    <dgm:cxn modelId="{2EC4CA18-A872-47A9-8949-DF48BD93A8CA}" type="presOf" srcId="{94900E10-5E1A-44D5-A8BF-320803CCFBAE}" destId="{D2C52DFD-F449-4385-BDEE-908FC14059E5}" srcOrd="0" destOrd="0" presId="urn:microsoft.com/office/officeart/2005/8/layout/list1"/>
    <dgm:cxn modelId="{7982133D-9C92-424E-B05E-875CF7F69996}" type="presOf" srcId="{A3C2F070-58B1-4BDE-9D2B-062E721A2699}" destId="{93279326-8884-45CF-8A59-3A2F707C2BD7}" srcOrd="1" destOrd="0" presId="urn:microsoft.com/office/officeart/2005/8/layout/list1"/>
    <dgm:cxn modelId="{E8C2E180-371B-4F0F-951E-0B35D15A48BC}" srcId="{94900E10-5E1A-44D5-A8BF-320803CCFBAE}" destId="{A3C2F070-58B1-4BDE-9D2B-062E721A2699}" srcOrd="0" destOrd="0" parTransId="{51960C9F-5841-466E-87A7-2CAB974C78B3}" sibTransId="{A8938D28-F299-4199-A6EB-74679F35042D}"/>
    <dgm:cxn modelId="{2300A8EA-4488-49A0-8351-0CA6FD56F53F}" type="presOf" srcId="{33CD9F18-B674-4063-839D-2083B21FD45B}" destId="{4E84E3F4-4AD8-42EB-908E-F0C371F2C36B}" srcOrd="0" destOrd="0" presId="urn:microsoft.com/office/officeart/2005/8/layout/list1"/>
    <dgm:cxn modelId="{2A8B6AFB-88D7-4C11-94D6-0D13A0005522}" type="presOf" srcId="{A3C2F070-58B1-4BDE-9D2B-062E721A2699}" destId="{083594A5-BD40-49C0-8DBE-737C54658DEB}" srcOrd="0" destOrd="0" presId="urn:microsoft.com/office/officeart/2005/8/layout/list1"/>
    <dgm:cxn modelId="{B7D513BF-2865-4FD0-8A7B-471B23BFE58F}" type="presParOf" srcId="{D2C52DFD-F449-4385-BDEE-908FC14059E5}" destId="{D6A60AF9-1FF7-4F39-80FD-987165C259F3}" srcOrd="0" destOrd="0" presId="urn:microsoft.com/office/officeart/2005/8/layout/list1"/>
    <dgm:cxn modelId="{862A02CC-983E-40FF-9CC4-B4D3D844D59C}" type="presParOf" srcId="{D6A60AF9-1FF7-4F39-80FD-987165C259F3}" destId="{083594A5-BD40-49C0-8DBE-737C54658DEB}" srcOrd="0" destOrd="0" presId="urn:microsoft.com/office/officeart/2005/8/layout/list1"/>
    <dgm:cxn modelId="{3C06FF4F-ACF1-4A3E-A0E0-186436168B36}" type="presParOf" srcId="{D6A60AF9-1FF7-4F39-80FD-987165C259F3}" destId="{93279326-8884-45CF-8A59-3A2F707C2BD7}" srcOrd="1" destOrd="0" presId="urn:microsoft.com/office/officeart/2005/8/layout/list1"/>
    <dgm:cxn modelId="{ECA80668-E163-484A-A2A6-C609F3D7B017}" type="presParOf" srcId="{D2C52DFD-F449-4385-BDEE-908FC14059E5}" destId="{CB588B21-A77F-44EB-8337-4F5D850F4E5B}" srcOrd="1" destOrd="0" presId="urn:microsoft.com/office/officeart/2005/8/layout/list1"/>
    <dgm:cxn modelId="{D7AD0698-E9F9-412B-9604-BC1EFACA7DE7}" type="presParOf" srcId="{D2C52DFD-F449-4385-BDEE-908FC14059E5}" destId="{4E84E3F4-4AD8-42EB-908E-F0C371F2C36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A432F-9B42-4A51-A97F-F6EA9E9DEA84}">
      <dsp:nvSpPr>
        <dsp:cNvPr id="0" name=""/>
        <dsp:cNvSpPr/>
      </dsp:nvSpPr>
      <dsp:spPr>
        <a:xfrm>
          <a:off x="0" y="376931"/>
          <a:ext cx="2145605" cy="1287363"/>
        </a:xfrm>
        <a:prstGeom prst="roundRect">
          <a:avLst/>
        </a:prstGeom>
        <a:solidFill>
          <a:srgbClr val="8BB6D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Number</a:t>
          </a:r>
          <a:r>
            <a:rPr lang="it-IT" sz="1600" b="1" kern="1200" dirty="0"/>
            <a:t> of </a:t>
          </a:r>
          <a:r>
            <a:rPr lang="it-IT" sz="1600" b="1" kern="1200" dirty="0" err="1"/>
            <a:t>Instances</a:t>
          </a:r>
          <a:r>
            <a:rPr lang="it-IT" sz="1600" b="1" kern="1200" dirty="0"/>
            <a:t>:</a:t>
          </a:r>
          <a:r>
            <a:rPr lang="it-IT" sz="1600" kern="1200" dirty="0"/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kern="1200" dirty="0"/>
            <a:t>569</a:t>
          </a:r>
          <a:endParaRPr lang="en-US" sz="1600" b="0" kern="1200" dirty="0"/>
        </a:p>
      </dsp:txBody>
      <dsp:txXfrm>
        <a:off x="62844" y="439775"/>
        <a:ext cx="2019917" cy="1161675"/>
      </dsp:txXfrm>
    </dsp:sp>
    <dsp:sp modelId="{0E23DE36-DA1D-4463-8C94-D3B88A43D5D6}">
      <dsp:nvSpPr>
        <dsp:cNvPr id="0" name=""/>
        <dsp:cNvSpPr/>
      </dsp:nvSpPr>
      <dsp:spPr>
        <a:xfrm>
          <a:off x="2360166" y="385080"/>
          <a:ext cx="2145605" cy="1287363"/>
        </a:xfrm>
        <a:prstGeom prst="roundRect">
          <a:avLst/>
        </a:prstGeom>
        <a:solidFill>
          <a:srgbClr val="BBD4E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Number</a:t>
          </a:r>
          <a:r>
            <a:rPr lang="it-IT" sz="1600" b="1" kern="1200" dirty="0"/>
            <a:t> of </a:t>
          </a:r>
          <a:r>
            <a:rPr lang="it-IT" sz="1600" b="1" kern="1200" dirty="0" err="1"/>
            <a:t>Attributes</a:t>
          </a:r>
          <a:r>
            <a:rPr lang="it-IT" sz="1500" b="1" kern="1200" dirty="0"/>
            <a:t>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 </a:t>
          </a:r>
          <a:r>
            <a:rPr lang="it-IT" sz="1600" kern="1200" dirty="0"/>
            <a:t>30 </a:t>
          </a:r>
          <a:r>
            <a:rPr lang="it-IT" sz="1600" kern="1200" dirty="0" err="1"/>
            <a:t>numeric</a:t>
          </a:r>
          <a:r>
            <a:rPr lang="it-IT" sz="1600" kern="1200" dirty="0"/>
            <a:t>, </a:t>
          </a:r>
          <a:r>
            <a:rPr lang="it-IT" sz="1600" kern="1200" dirty="0" err="1"/>
            <a:t>predictive</a:t>
          </a:r>
          <a:r>
            <a:rPr lang="it-IT" sz="1600" kern="1200" dirty="0"/>
            <a:t> </a:t>
          </a:r>
          <a:r>
            <a:rPr lang="it-IT" sz="1600" kern="1200" dirty="0" err="1"/>
            <a:t>attributes</a:t>
          </a:r>
          <a:r>
            <a:rPr lang="it-IT" sz="1600" kern="1200" dirty="0"/>
            <a:t> and the class</a:t>
          </a:r>
          <a:endParaRPr lang="en-US" sz="1600" kern="1200" dirty="0"/>
        </a:p>
      </dsp:txBody>
      <dsp:txXfrm>
        <a:off x="2423010" y="447924"/>
        <a:ext cx="2019917" cy="1161675"/>
      </dsp:txXfrm>
    </dsp:sp>
    <dsp:sp modelId="{60865CF2-78F1-4C3E-90CB-F823A1E1C3CE}">
      <dsp:nvSpPr>
        <dsp:cNvPr id="0" name=""/>
        <dsp:cNvSpPr/>
      </dsp:nvSpPr>
      <dsp:spPr>
        <a:xfrm>
          <a:off x="4720332" y="376931"/>
          <a:ext cx="2145605" cy="1287363"/>
        </a:xfrm>
        <a:prstGeom prst="roundRect">
          <a:avLst/>
        </a:prstGeom>
        <a:solidFill>
          <a:srgbClr val="BBE1D6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Class: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WDBC-</a:t>
          </a:r>
          <a:r>
            <a:rPr lang="it-IT" sz="1600" kern="1200" dirty="0" err="1"/>
            <a:t>Malignant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WDBC-</a:t>
          </a:r>
          <a:r>
            <a:rPr lang="it-IT" sz="1600" kern="1200" dirty="0" err="1"/>
            <a:t>Benign</a:t>
          </a:r>
          <a:endParaRPr lang="en-US" sz="1600" kern="1200" dirty="0"/>
        </a:p>
      </dsp:txBody>
      <dsp:txXfrm>
        <a:off x="4783176" y="439775"/>
        <a:ext cx="2019917" cy="1161675"/>
      </dsp:txXfrm>
    </dsp:sp>
    <dsp:sp modelId="{ECC5122D-D50B-4B11-A8F9-806D0E88FD29}">
      <dsp:nvSpPr>
        <dsp:cNvPr id="0" name=""/>
        <dsp:cNvSpPr/>
      </dsp:nvSpPr>
      <dsp:spPr>
        <a:xfrm>
          <a:off x="0" y="1878855"/>
          <a:ext cx="2145605" cy="1287363"/>
        </a:xfrm>
        <a:prstGeom prst="roundRect">
          <a:avLst/>
        </a:prstGeom>
        <a:solidFill>
          <a:srgbClr val="8BCCB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Missing</a:t>
          </a:r>
          <a:r>
            <a:rPr lang="it-IT" sz="1600" b="1" kern="1200" dirty="0"/>
            <a:t> </a:t>
          </a:r>
          <a:r>
            <a:rPr lang="it-IT" sz="1600" b="1" kern="1200" dirty="0" err="1"/>
            <a:t>Attribute</a:t>
          </a:r>
          <a:r>
            <a:rPr lang="it-IT" sz="1600" b="1" kern="1200" dirty="0"/>
            <a:t> </a:t>
          </a:r>
          <a:r>
            <a:rPr lang="it-IT" sz="1600" b="1" kern="1200" dirty="0" err="1"/>
            <a:t>Values</a:t>
          </a:r>
          <a:r>
            <a:rPr lang="it-IT" sz="1600" b="1" kern="1200" dirty="0"/>
            <a:t>:</a:t>
          </a:r>
          <a:r>
            <a:rPr lang="it-IT" sz="1600" kern="1200" dirty="0"/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None</a:t>
          </a:r>
          <a:endParaRPr lang="en-US" sz="1600" kern="1200" dirty="0"/>
        </a:p>
      </dsp:txBody>
      <dsp:txXfrm>
        <a:off x="62844" y="1941699"/>
        <a:ext cx="2019917" cy="1161675"/>
      </dsp:txXfrm>
    </dsp:sp>
    <dsp:sp modelId="{3FCF03D5-3459-4322-8F95-2BEA3FAD4668}">
      <dsp:nvSpPr>
        <dsp:cNvPr id="0" name=""/>
        <dsp:cNvSpPr/>
      </dsp:nvSpPr>
      <dsp:spPr>
        <a:xfrm>
          <a:off x="2360166" y="1878855"/>
          <a:ext cx="2145605" cy="1287363"/>
        </a:xfrm>
        <a:prstGeom prst="roundRect">
          <a:avLst/>
        </a:prstGeom>
        <a:solidFill>
          <a:srgbClr val="8BB6D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Class Distribution: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212 - Malignant,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/>
            <a:t>357 - Benign</a:t>
          </a:r>
          <a:endParaRPr lang="en-US" sz="1600" kern="1200" dirty="0"/>
        </a:p>
      </dsp:txBody>
      <dsp:txXfrm>
        <a:off x="2423010" y="1941699"/>
        <a:ext cx="2019917" cy="1161675"/>
      </dsp:txXfrm>
    </dsp:sp>
    <dsp:sp modelId="{44E7D2BD-CBE8-4273-9A17-65E303282E49}">
      <dsp:nvSpPr>
        <dsp:cNvPr id="0" name=""/>
        <dsp:cNvSpPr/>
      </dsp:nvSpPr>
      <dsp:spPr>
        <a:xfrm>
          <a:off x="4720332" y="1878855"/>
          <a:ext cx="2145605" cy="1287363"/>
        </a:xfrm>
        <a:prstGeom prst="roundRect">
          <a:avLst/>
        </a:prstGeom>
        <a:solidFill>
          <a:srgbClr val="BBD4E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Creator: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Dr. William H. </a:t>
          </a:r>
          <a:r>
            <a:rPr lang="it-IT" sz="1500" kern="1200" dirty="0" err="1"/>
            <a:t>Wolberg</a:t>
          </a:r>
          <a:r>
            <a:rPr lang="it-IT" sz="1500" kern="1200" dirty="0"/>
            <a:t>, W. Nick Street, </a:t>
          </a:r>
          <a:r>
            <a:rPr lang="it-IT" sz="1500" kern="1200" dirty="0" err="1"/>
            <a:t>Olvi</a:t>
          </a:r>
          <a:r>
            <a:rPr lang="it-IT" sz="1500" kern="1200" dirty="0"/>
            <a:t> L. </a:t>
          </a:r>
          <a:r>
            <a:rPr lang="it-IT" sz="1500" kern="1200" dirty="0" err="1"/>
            <a:t>Mangasarian</a:t>
          </a:r>
          <a:endParaRPr lang="en-US" sz="1500" kern="1200" dirty="0"/>
        </a:p>
      </dsp:txBody>
      <dsp:txXfrm>
        <a:off x="4783176" y="1941699"/>
        <a:ext cx="2019917" cy="1161675"/>
      </dsp:txXfrm>
    </dsp:sp>
    <dsp:sp modelId="{2B6A7190-DF59-444D-AA29-E3BEB911253D}">
      <dsp:nvSpPr>
        <dsp:cNvPr id="0" name=""/>
        <dsp:cNvSpPr/>
      </dsp:nvSpPr>
      <dsp:spPr>
        <a:xfrm>
          <a:off x="1180083" y="3380779"/>
          <a:ext cx="2145605" cy="1287363"/>
        </a:xfrm>
        <a:prstGeom prst="roundRect">
          <a:avLst/>
        </a:prstGeom>
        <a:gradFill rotWithShape="0">
          <a:gsLst>
            <a:gs pos="0">
              <a:schemeClr val="accent2">
                <a:hueOff val="5456967"/>
                <a:satOff val="9257"/>
                <a:lumOff val="-33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5456967"/>
                <a:satOff val="9257"/>
                <a:lumOff val="-33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5456967"/>
                <a:satOff val="9257"/>
                <a:lumOff val="-33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Donor</a:t>
          </a:r>
          <a:r>
            <a:rPr lang="it-IT" sz="1600" b="1" kern="1200" dirty="0"/>
            <a:t>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Nick Street</a:t>
          </a:r>
          <a:endParaRPr lang="en-US" sz="1600" kern="1200" dirty="0"/>
        </a:p>
      </dsp:txBody>
      <dsp:txXfrm>
        <a:off x="1242927" y="3443623"/>
        <a:ext cx="2019917" cy="1161675"/>
      </dsp:txXfrm>
    </dsp:sp>
    <dsp:sp modelId="{862C777E-47F3-4847-AC1A-020F25AC1FA2}">
      <dsp:nvSpPr>
        <dsp:cNvPr id="0" name=""/>
        <dsp:cNvSpPr/>
      </dsp:nvSpPr>
      <dsp:spPr>
        <a:xfrm>
          <a:off x="3540249" y="3380779"/>
          <a:ext cx="2145605" cy="1287363"/>
        </a:xfrm>
        <a:prstGeom prst="roundRect">
          <a:avLst/>
        </a:prstGeom>
        <a:gradFill rotWithShape="0">
          <a:gsLst>
            <a:gs pos="0">
              <a:schemeClr val="accent2">
                <a:hueOff val="6366461"/>
                <a:satOff val="10800"/>
                <a:lumOff val="-3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6366461"/>
                <a:satOff val="10800"/>
                <a:lumOff val="-3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6366461"/>
                <a:satOff val="10800"/>
                <a:lumOff val="-3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Date: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November, 1995</a:t>
          </a:r>
          <a:endParaRPr lang="en-US" sz="1600" kern="1200" dirty="0"/>
        </a:p>
      </dsp:txBody>
      <dsp:txXfrm>
        <a:off x="3603093" y="3443623"/>
        <a:ext cx="2019917" cy="116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3B954-4865-4CA7-8E68-CBEA4481F5C7}">
      <dsp:nvSpPr>
        <dsp:cNvPr id="0" name=""/>
        <dsp:cNvSpPr/>
      </dsp:nvSpPr>
      <dsp:spPr>
        <a:xfrm>
          <a:off x="0" y="291522"/>
          <a:ext cx="4715443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971" tIns="291592" rIns="36597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mean of distances from center to points on the perimeter</a:t>
          </a:r>
          <a:endParaRPr lang="it-IT" sz="1400" kern="1200" dirty="0"/>
        </a:p>
      </dsp:txBody>
      <dsp:txXfrm>
        <a:off x="0" y="291522"/>
        <a:ext cx="4715443" cy="793800"/>
      </dsp:txXfrm>
    </dsp:sp>
    <dsp:sp modelId="{B2C4ADBE-19C7-4496-9B2D-EBD2FC0B6045}">
      <dsp:nvSpPr>
        <dsp:cNvPr id="0" name=""/>
        <dsp:cNvSpPr/>
      </dsp:nvSpPr>
      <dsp:spPr>
        <a:xfrm>
          <a:off x="235772" y="84882"/>
          <a:ext cx="3300810" cy="413280"/>
        </a:xfrm>
        <a:prstGeom prst="roundRect">
          <a:avLst/>
        </a:prstGeom>
        <a:solidFill>
          <a:srgbClr val="8BCCB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763" tIns="0" rIns="1247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Radius</a:t>
          </a:r>
          <a:r>
            <a:rPr lang="en-US" sz="1400" kern="1200" dirty="0"/>
            <a:t> </a:t>
          </a:r>
          <a:endParaRPr lang="it-IT" sz="1400" kern="1200" dirty="0"/>
        </a:p>
      </dsp:txBody>
      <dsp:txXfrm>
        <a:off x="255947" y="105057"/>
        <a:ext cx="3260460" cy="372930"/>
      </dsp:txXfrm>
    </dsp:sp>
    <dsp:sp modelId="{B317A10A-4651-453F-A0E1-68E3D7E2C6AD}">
      <dsp:nvSpPr>
        <dsp:cNvPr id="0" name=""/>
        <dsp:cNvSpPr/>
      </dsp:nvSpPr>
      <dsp:spPr>
        <a:xfrm>
          <a:off x="0" y="1367562"/>
          <a:ext cx="4715443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591615"/>
              <a:satOff val="2700"/>
              <a:lumOff val="-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971" tIns="291592" rIns="36597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standard deviation of gray-scale values</a:t>
          </a:r>
          <a:endParaRPr lang="it-IT" sz="1400" kern="1200" dirty="0"/>
        </a:p>
      </dsp:txBody>
      <dsp:txXfrm>
        <a:off x="0" y="1367562"/>
        <a:ext cx="4715443" cy="595350"/>
      </dsp:txXfrm>
    </dsp:sp>
    <dsp:sp modelId="{3196052C-09EE-4BA7-A514-D587EEA8A486}">
      <dsp:nvSpPr>
        <dsp:cNvPr id="0" name=""/>
        <dsp:cNvSpPr/>
      </dsp:nvSpPr>
      <dsp:spPr>
        <a:xfrm>
          <a:off x="235772" y="1160922"/>
          <a:ext cx="3300810" cy="413280"/>
        </a:xfrm>
        <a:prstGeom prst="roundRect">
          <a:avLst/>
        </a:prstGeom>
        <a:solidFill>
          <a:srgbClr val="8BB6D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763" tIns="0" rIns="1247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Texture</a:t>
          </a:r>
          <a:r>
            <a:rPr lang="en-US" sz="1400" kern="1200" dirty="0"/>
            <a:t> </a:t>
          </a:r>
          <a:endParaRPr lang="it-IT" sz="1400" kern="1200" dirty="0"/>
        </a:p>
      </dsp:txBody>
      <dsp:txXfrm>
        <a:off x="255947" y="1181097"/>
        <a:ext cx="3260460" cy="372930"/>
      </dsp:txXfrm>
    </dsp:sp>
    <dsp:sp modelId="{15EA340A-9D2C-41BD-A360-96E95B5B721E}">
      <dsp:nvSpPr>
        <dsp:cNvPr id="0" name=""/>
        <dsp:cNvSpPr/>
      </dsp:nvSpPr>
      <dsp:spPr>
        <a:xfrm>
          <a:off x="0" y="2245152"/>
          <a:ext cx="471544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3183231"/>
              <a:satOff val="5400"/>
              <a:lumOff val="-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33BCE-217C-4E05-A9F7-D8F90AE4F1A5}">
      <dsp:nvSpPr>
        <dsp:cNvPr id="0" name=""/>
        <dsp:cNvSpPr/>
      </dsp:nvSpPr>
      <dsp:spPr>
        <a:xfrm>
          <a:off x="235772" y="2038512"/>
          <a:ext cx="3300810" cy="413280"/>
        </a:xfrm>
        <a:prstGeom prst="roundRect">
          <a:avLst/>
        </a:prstGeom>
        <a:solidFill>
          <a:srgbClr val="BBD4E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763" tIns="0" rIns="1247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alibri" panose="020F0502020204030204"/>
              <a:ea typeface="+mn-ea"/>
              <a:cs typeface="+mn-cs"/>
            </a:rPr>
            <a:t>Perimeter</a:t>
          </a:r>
          <a:endParaRPr lang="it-IT" sz="1800" b="1" kern="1200" dirty="0">
            <a:latin typeface="Calibri" panose="020F0502020204030204"/>
            <a:ea typeface="+mn-ea"/>
            <a:cs typeface="+mn-cs"/>
          </a:endParaRPr>
        </a:p>
      </dsp:txBody>
      <dsp:txXfrm>
        <a:off x="255947" y="2058687"/>
        <a:ext cx="3260460" cy="372930"/>
      </dsp:txXfrm>
    </dsp:sp>
    <dsp:sp modelId="{07041D4B-4894-44FD-BE73-AAB1649F880C}">
      <dsp:nvSpPr>
        <dsp:cNvPr id="0" name=""/>
        <dsp:cNvSpPr/>
      </dsp:nvSpPr>
      <dsp:spPr>
        <a:xfrm>
          <a:off x="0" y="2880192"/>
          <a:ext cx="4715443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4774846"/>
              <a:satOff val="8100"/>
              <a:lumOff val="-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971" tIns="291592" rIns="36597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severity of concave portions of the contour. 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It’s the ratio between concave zone and perimeter.</a:t>
          </a:r>
          <a:endParaRPr lang="it-IT" sz="1400" kern="1200" dirty="0"/>
        </a:p>
      </dsp:txBody>
      <dsp:txXfrm>
        <a:off x="0" y="2880192"/>
        <a:ext cx="4715443" cy="815850"/>
      </dsp:txXfrm>
    </dsp:sp>
    <dsp:sp modelId="{A01B01BE-140E-4343-ABA9-B53531C38212}">
      <dsp:nvSpPr>
        <dsp:cNvPr id="0" name=""/>
        <dsp:cNvSpPr/>
      </dsp:nvSpPr>
      <dsp:spPr>
        <a:xfrm>
          <a:off x="235772" y="2673552"/>
          <a:ext cx="3300810" cy="413280"/>
        </a:xfrm>
        <a:prstGeom prst="roundRect">
          <a:avLst/>
        </a:prstGeom>
        <a:solidFill>
          <a:srgbClr val="BBE1D6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763" tIns="0" rIns="1247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Concavity </a:t>
          </a:r>
          <a:endParaRPr lang="it-IT" sz="1800" b="1" kern="1200" dirty="0">
            <a:latin typeface="Calibri" panose="020F0502020204030204"/>
            <a:ea typeface="+mn-ea"/>
            <a:cs typeface="+mn-cs"/>
          </a:endParaRPr>
        </a:p>
      </dsp:txBody>
      <dsp:txXfrm>
        <a:off x="255947" y="2693727"/>
        <a:ext cx="3260460" cy="372930"/>
      </dsp:txXfrm>
    </dsp:sp>
    <dsp:sp modelId="{1DDAA60F-FD4E-4519-9E23-92A10BB4B5AB}">
      <dsp:nvSpPr>
        <dsp:cNvPr id="0" name=""/>
        <dsp:cNvSpPr/>
      </dsp:nvSpPr>
      <dsp:spPr>
        <a:xfrm>
          <a:off x="0" y="3978282"/>
          <a:ext cx="4715443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6366461"/>
              <a:satOff val="10800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971" tIns="291592" rIns="36597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local variation in radius lengths</a:t>
          </a:r>
          <a:endParaRPr lang="it-IT" sz="1400" kern="1200" dirty="0"/>
        </a:p>
      </dsp:txBody>
      <dsp:txXfrm>
        <a:off x="0" y="3978282"/>
        <a:ext cx="4715443" cy="595350"/>
      </dsp:txXfrm>
    </dsp:sp>
    <dsp:sp modelId="{77844E50-3BD8-4E7D-8CD0-383025E9C562}">
      <dsp:nvSpPr>
        <dsp:cNvPr id="0" name=""/>
        <dsp:cNvSpPr/>
      </dsp:nvSpPr>
      <dsp:spPr>
        <a:xfrm>
          <a:off x="235772" y="3771642"/>
          <a:ext cx="3300810" cy="413280"/>
        </a:xfrm>
        <a:prstGeom prst="roundRect">
          <a:avLst/>
        </a:prstGeom>
        <a:solidFill>
          <a:srgbClr val="8BB6D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4763" tIns="0" rIns="1247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alibri" panose="020F0502020204030204"/>
              <a:ea typeface="+mn-ea"/>
              <a:cs typeface="+mn-cs"/>
            </a:rPr>
            <a:t>Smoothness</a:t>
          </a:r>
          <a:endParaRPr lang="it-IT" sz="1800" b="1" kern="1200" dirty="0">
            <a:latin typeface="Calibri" panose="020F0502020204030204"/>
            <a:ea typeface="+mn-ea"/>
            <a:cs typeface="+mn-cs"/>
          </a:endParaRPr>
        </a:p>
      </dsp:txBody>
      <dsp:txXfrm>
        <a:off x="255947" y="3791817"/>
        <a:ext cx="3260460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24D01-5378-40F0-9733-5B86496D409F}">
      <dsp:nvSpPr>
        <dsp:cNvPr id="0" name=""/>
        <dsp:cNvSpPr/>
      </dsp:nvSpPr>
      <dsp:spPr>
        <a:xfrm>
          <a:off x="0" y="244890"/>
          <a:ext cx="5709079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088" tIns="270764" rIns="44308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(Perimeter)</a:t>
          </a:r>
          <a:r>
            <a:rPr lang="en-US" sz="1400" kern="1200" baseline="30000" dirty="0"/>
            <a:t>2</a:t>
          </a:r>
          <a:r>
            <a:rPr lang="en-US" sz="1400" kern="1200" dirty="0"/>
            <a:t> / area - 1.0</a:t>
          </a:r>
          <a:endParaRPr lang="it-IT" sz="1400" kern="1200" dirty="0"/>
        </a:p>
      </dsp:txBody>
      <dsp:txXfrm>
        <a:off x="0" y="244890"/>
        <a:ext cx="5709079" cy="573300"/>
      </dsp:txXfrm>
    </dsp:sp>
    <dsp:sp modelId="{FA7489FB-4CD6-476B-A78D-683C2852D17C}">
      <dsp:nvSpPr>
        <dsp:cNvPr id="0" name=""/>
        <dsp:cNvSpPr/>
      </dsp:nvSpPr>
      <dsp:spPr>
        <a:xfrm>
          <a:off x="285453" y="53010"/>
          <a:ext cx="3996355" cy="383760"/>
        </a:xfrm>
        <a:prstGeom prst="roundRect">
          <a:avLst/>
        </a:prstGeom>
        <a:solidFill>
          <a:srgbClr val="8BCCB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1053" tIns="0" rIns="151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Compactness</a:t>
          </a:r>
          <a:endParaRPr lang="it-IT" sz="1800" kern="1200" dirty="0"/>
        </a:p>
      </dsp:txBody>
      <dsp:txXfrm>
        <a:off x="304187" y="71744"/>
        <a:ext cx="3958887" cy="346292"/>
      </dsp:txXfrm>
    </dsp:sp>
    <dsp:sp modelId="{2880D9DA-09FF-49BC-A04C-73C9F6F9FC3B}">
      <dsp:nvSpPr>
        <dsp:cNvPr id="0" name=""/>
        <dsp:cNvSpPr/>
      </dsp:nvSpPr>
      <dsp:spPr>
        <a:xfrm>
          <a:off x="0" y="1080270"/>
          <a:ext cx="5709079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591615"/>
              <a:satOff val="2700"/>
              <a:lumOff val="-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088" tIns="270764" rIns="44308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Number of concave portions of the contour</a:t>
          </a:r>
          <a:endParaRPr lang="it-IT" sz="1400" kern="1200" dirty="0"/>
        </a:p>
      </dsp:txBody>
      <dsp:txXfrm>
        <a:off x="0" y="1080270"/>
        <a:ext cx="5709079" cy="573300"/>
      </dsp:txXfrm>
    </dsp:sp>
    <dsp:sp modelId="{CD65BB64-BA06-419B-817A-4C8F38A61E44}">
      <dsp:nvSpPr>
        <dsp:cNvPr id="0" name=""/>
        <dsp:cNvSpPr/>
      </dsp:nvSpPr>
      <dsp:spPr>
        <a:xfrm>
          <a:off x="285453" y="888390"/>
          <a:ext cx="3996355" cy="383760"/>
        </a:xfrm>
        <a:prstGeom prst="roundRect">
          <a:avLst/>
        </a:prstGeom>
        <a:solidFill>
          <a:srgbClr val="8BB6D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1053" tIns="0" rIns="151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Concave points </a:t>
          </a:r>
          <a:endParaRPr lang="it-IT" sz="1800" kern="1200" dirty="0"/>
        </a:p>
      </dsp:txBody>
      <dsp:txXfrm>
        <a:off x="304187" y="907124"/>
        <a:ext cx="3958887" cy="346292"/>
      </dsp:txXfrm>
    </dsp:sp>
    <dsp:sp modelId="{3A660317-C968-40CE-98A9-79296888536F}">
      <dsp:nvSpPr>
        <dsp:cNvPr id="0" name=""/>
        <dsp:cNvSpPr/>
      </dsp:nvSpPr>
      <dsp:spPr>
        <a:xfrm>
          <a:off x="0" y="1915650"/>
          <a:ext cx="5709079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3183231"/>
              <a:satOff val="5400"/>
              <a:lumOff val="-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91AEC-DC2D-4319-A630-F2F4FBDCA779}">
      <dsp:nvSpPr>
        <dsp:cNvPr id="0" name=""/>
        <dsp:cNvSpPr/>
      </dsp:nvSpPr>
      <dsp:spPr>
        <a:xfrm>
          <a:off x="285453" y="1723770"/>
          <a:ext cx="3996355" cy="383760"/>
        </a:xfrm>
        <a:prstGeom prst="roundRect">
          <a:avLst/>
        </a:prstGeom>
        <a:solidFill>
          <a:srgbClr val="BBD4E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1053" tIns="0" rIns="151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Area</a:t>
          </a:r>
        </a:p>
      </dsp:txBody>
      <dsp:txXfrm>
        <a:off x="304187" y="1742504"/>
        <a:ext cx="3958887" cy="346292"/>
      </dsp:txXfrm>
    </dsp:sp>
    <dsp:sp modelId="{B2BED8F6-D538-434B-A48D-79A33628866B}">
      <dsp:nvSpPr>
        <dsp:cNvPr id="0" name=""/>
        <dsp:cNvSpPr/>
      </dsp:nvSpPr>
      <dsp:spPr>
        <a:xfrm>
          <a:off x="0" y="2505330"/>
          <a:ext cx="5709079" cy="962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4774846"/>
              <a:satOff val="8100"/>
              <a:lumOff val="-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088" tIns="270764" rIns="44308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Is a measure of how evenly a particular chromatin component is distributed over the two-dimensional projection of the nuclear image</a:t>
          </a:r>
          <a:endParaRPr lang="it-IT" sz="1400" kern="1200" dirty="0"/>
        </a:p>
      </dsp:txBody>
      <dsp:txXfrm>
        <a:off x="0" y="2505330"/>
        <a:ext cx="5709079" cy="962325"/>
      </dsp:txXfrm>
    </dsp:sp>
    <dsp:sp modelId="{03E0A913-C6D7-4628-886E-38DE142A032D}">
      <dsp:nvSpPr>
        <dsp:cNvPr id="0" name=""/>
        <dsp:cNvSpPr/>
      </dsp:nvSpPr>
      <dsp:spPr>
        <a:xfrm>
          <a:off x="285453" y="2313450"/>
          <a:ext cx="3996355" cy="383760"/>
        </a:xfrm>
        <a:prstGeom prst="roundRect">
          <a:avLst/>
        </a:prstGeom>
        <a:solidFill>
          <a:srgbClr val="BBE1D6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1053" tIns="0" rIns="151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Symmetry</a:t>
          </a:r>
          <a:endParaRPr lang="it-IT" sz="1800" kern="1200" dirty="0"/>
        </a:p>
      </dsp:txBody>
      <dsp:txXfrm>
        <a:off x="304187" y="2332184"/>
        <a:ext cx="3958887" cy="346292"/>
      </dsp:txXfrm>
    </dsp:sp>
    <dsp:sp modelId="{90CC6C1D-6CEC-43D3-A663-ADF8CD5A6F6E}">
      <dsp:nvSpPr>
        <dsp:cNvPr id="0" name=""/>
        <dsp:cNvSpPr/>
      </dsp:nvSpPr>
      <dsp:spPr>
        <a:xfrm>
          <a:off x="0" y="3729735"/>
          <a:ext cx="5709079" cy="962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6366461"/>
              <a:satOff val="10800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088" tIns="270764" rIns="44308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“coastline approximation” – 1. </a:t>
          </a:r>
          <a:r>
            <a:rPr lang="en-US" sz="1400" b="0" i="0" kern="1200" dirty="0">
              <a:effectLst/>
            </a:rPr>
            <a:t>The fractal dimension of a system is a characteristic number associated to the geometric self-similarity pattern presented in the image structure.</a:t>
          </a:r>
          <a:endParaRPr lang="it-IT" sz="1400" kern="1200" dirty="0"/>
        </a:p>
      </dsp:txBody>
      <dsp:txXfrm>
        <a:off x="0" y="3729735"/>
        <a:ext cx="5709079" cy="962325"/>
      </dsp:txXfrm>
    </dsp:sp>
    <dsp:sp modelId="{328FD6F1-CB11-49FF-B6C2-B20001B9E812}">
      <dsp:nvSpPr>
        <dsp:cNvPr id="0" name=""/>
        <dsp:cNvSpPr/>
      </dsp:nvSpPr>
      <dsp:spPr>
        <a:xfrm>
          <a:off x="285453" y="3537855"/>
          <a:ext cx="3996355" cy="383760"/>
        </a:xfrm>
        <a:prstGeom prst="roundRect">
          <a:avLst/>
        </a:prstGeom>
        <a:solidFill>
          <a:srgbClr val="8BB6D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1053" tIns="0" rIns="151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Fractal dimension</a:t>
          </a:r>
          <a:endParaRPr lang="it-IT" sz="1800" kern="1200" dirty="0"/>
        </a:p>
      </dsp:txBody>
      <dsp:txXfrm>
        <a:off x="304187" y="3556589"/>
        <a:ext cx="3958887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49B48-922A-47A2-AE05-679FD1FC393E}">
      <dsp:nvSpPr>
        <dsp:cNvPr id="0" name=""/>
        <dsp:cNvSpPr/>
      </dsp:nvSpPr>
      <dsp:spPr>
        <a:xfrm>
          <a:off x="0" y="91711"/>
          <a:ext cx="2885242" cy="1417500"/>
        </a:xfrm>
        <a:prstGeom prst="rect">
          <a:avLst/>
        </a:prstGeom>
        <a:solidFill>
          <a:schemeClr val="bg2"/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927" tIns="520700" rIns="2239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i="0" kern="1200" dirty="0" err="1"/>
            <a:t>It’s</a:t>
          </a:r>
          <a:r>
            <a:rPr lang="it-IT" sz="1400" b="0" i="0" kern="1200" dirty="0"/>
            <a:t> the </a:t>
          </a:r>
          <a:r>
            <a:rPr lang="it-IT" sz="1400" b="0" i="0" kern="1200" dirty="0" err="1"/>
            <a:t>value</a:t>
          </a:r>
          <a:r>
            <a:rPr lang="it-IT" sz="1400" b="0" i="0" kern="1200" dirty="0"/>
            <a:t> </a:t>
          </a:r>
          <a:r>
            <a:rPr lang="it-IT" sz="1400" b="0" i="0" kern="1200" dirty="0" err="1"/>
            <a:t>that</a:t>
          </a:r>
          <a:r>
            <a:rPr lang="it-IT" sz="1400" b="0" i="0" kern="1200" dirty="0"/>
            <a:t> </a:t>
          </a:r>
          <a:r>
            <a:rPr lang="it-IT" sz="1400" b="0" i="0" kern="1200" dirty="0" err="1"/>
            <a:t>has</a:t>
          </a:r>
          <a:r>
            <a:rPr lang="it-IT" sz="1400" b="0" i="0" kern="1200" dirty="0"/>
            <a:t> 75% of the </a:t>
          </a:r>
          <a:r>
            <a:rPr lang="it-IT" sz="1400" b="0" i="0" kern="1200" dirty="0" err="1"/>
            <a:t>elements</a:t>
          </a:r>
          <a:r>
            <a:rPr lang="it-IT" sz="1400" b="0" i="0" kern="1200" dirty="0"/>
            <a:t> under </a:t>
          </a:r>
          <a:r>
            <a:rPr lang="it-IT" sz="1400" b="0" i="0" kern="1200" dirty="0" err="1"/>
            <a:t>itself</a:t>
          </a:r>
          <a:r>
            <a:rPr lang="it-IT" sz="1400" b="0" i="0" kern="1200" dirty="0"/>
            <a:t> and 25% over; </a:t>
          </a:r>
          <a:r>
            <a:rPr lang="it-IT" sz="1400" b="0" i="0" kern="1200" dirty="0" err="1"/>
            <a:t>it’s</a:t>
          </a:r>
          <a:r>
            <a:rPr lang="it-IT" sz="1400" b="0" i="0" kern="1200" dirty="0"/>
            <a:t> </a:t>
          </a:r>
          <a:r>
            <a:rPr lang="it-IT" sz="1400" b="0" i="0" kern="1200" dirty="0" err="1"/>
            <a:t>also</a:t>
          </a:r>
          <a:r>
            <a:rPr lang="it-IT" sz="1400" b="0" i="0" kern="1200" dirty="0"/>
            <a:t> </a:t>
          </a:r>
          <a:r>
            <a:rPr lang="it-IT" sz="1400" b="0" i="0" kern="1200" dirty="0" err="1"/>
            <a:t>called</a:t>
          </a:r>
          <a:r>
            <a:rPr lang="it-IT" sz="1400" b="0" i="0" kern="1200" dirty="0"/>
            <a:t> </a:t>
          </a:r>
          <a:r>
            <a:rPr lang="it-IT" sz="1400" b="1" i="0" kern="1200" dirty="0"/>
            <a:t>75th percentile</a:t>
          </a:r>
          <a:endParaRPr lang="it-IT" sz="1400" kern="1200" dirty="0"/>
        </a:p>
      </dsp:txBody>
      <dsp:txXfrm>
        <a:off x="0" y="91711"/>
        <a:ext cx="2885242" cy="1417500"/>
      </dsp:txXfrm>
    </dsp:sp>
    <dsp:sp modelId="{F0395C99-60E0-424E-B2FF-DA69952DBED5}">
      <dsp:nvSpPr>
        <dsp:cNvPr id="0" name=""/>
        <dsp:cNvSpPr/>
      </dsp:nvSpPr>
      <dsp:spPr>
        <a:xfrm>
          <a:off x="144262" y="9166"/>
          <a:ext cx="2019670" cy="442379"/>
        </a:xfrm>
        <a:prstGeom prst="roundRect">
          <a:avLst/>
        </a:prstGeom>
        <a:solidFill>
          <a:srgbClr val="8BCCB9"/>
        </a:solidFill>
        <a:ln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339" tIns="0" rIns="763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Third quartile</a:t>
          </a:r>
        </a:p>
      </dsp:txBody>
      <dsp:txXfrm>
        <a:off x="165857" y="30761"/>
        <a:ext cx="1976480" cy="3991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3924C-BA1C-4E17-9A14-2DD898565D62}">
      <dsp:nvSpPr>
        <dsp:cNvPr id="0" name=""/>
        <dsp:cNvSpPr/>
      </dsp:nvSpPr>
      <dsp:spPr>
        <a:xfrm>
          <a:off x="0" y="71185"/>
          <a:ext cx="2915280" cy="1351349"/>
        </a:xfrm>
        <a:prstGeom prst="rect">
          <a:avLst/>
        </a:prstGeom>
        <a:solidFill>
          <a:schemeClr val="bg2"/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6258" tIns="458216" rIns="22625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i="0" kern="1200" dirty="0" err="1"/>
            <a:t>It’s</a:t>
          </a:r>
          <a:r>
            <a:rPr lang="it-IT" sz="1400" b="0" i="0" kern="1200" dirty="0"/>
            <a:t> the </a:t>
          </a:r>
          <a:r>
            <a:rPr lang="it-IT" sz="1400" b="0" i="0" kern="1200" dirty="0" err="1"/>
            <a:t>value</a:t>
          </a:r>
          <a:r>
            <a:rPr lang="it-IT" sz="1400" b="0" i="0" kern="1200" dirty="0"/>
            <a:t> </a:t>
          </a:r>
          <a:r>
            <a:rPr lang="it-IT" sz="1400" b="0" i="0" kern="1200" dirty="0" err="1"/>
            <a:t>that</a:t>
          </a:r>
          <a:r>
            <a:rPr lang="it-IT" sz="1400" b="0" i="0" kern="1200" dirty="0"/>
            <a:t> </a:t>
          </a:r>
          <a:r>
            <a:rPr lang="it-IT" sz="1400" b="0" i="0" kern="1200" dirty="0" err="1"/>
            <a:t>has</a:t>
          </a:r>
          <a:r>
            <a:rPr lang="it-IT" sz="1400" b="0" i="0" kern="1200" dirty="0"/>
            <a:t> 25% of the </a:t>
          </a:r>
          <a:r>
            <a:rPr lang="it-IT" sz="1400" b="0" i="0" kern="1200" dirty="0" err="1"/>
            <a:t>elements</a:t>
          </a:r>
          <a:r>
            <a:rPr lang="it-IT" sz="1400" b="0" i="0" kern="1200" dirty="0"/>
            <a:t> of the </a:t>
          </a:r>
          <a:r>
            <a:rPr lang="it-IT" sz="1400" b="0" i="0" kern="1200" dirty="0" err="1"/>
            <a:t>distribution</a:t>
          </a:r>
          <a:r>
            <a:rPr lang="it-IT" sz="1400" b="0" i="0" kern="1200" dirty="0"/>
            <a:t> under </a:t>
          </a:r>
          <a:r>
            <a:rPr lang="it-IT" sz="1400" b="0" i="0" kern="1200" dirty="0" err="1"/>
            <a:t>itself</a:t>
          </a:r>
          <a:r>
            <a:rPr lang="it-IT" sz="1400" b="0" i="0" kern="1200" dirty="0"/>
            <a:t>; </a:t>
          </a:r>
          <a:r>
            <a:rPr lang="it-IT" sz="1400" b="0" i="0" kern="1200" dirty="0" err="1"/>
            <a:t>it’s</a:t>
          </a:r>
          <a:r>
            <a:rPr lang="it-IT" sz="1400" b="0" i="0" kern="1200" dirty="0"/>
            <a:t> </a:t>
          </a:r>
          <a:r>
            <a:rPr lang="it-IT" sz="1400" b="0" i="0" kern="1200" dirty="0" err="1"/>
            <a:t>also</a:t>
          </a:r>
          <a:r>
            <a:rPr lang="it-IT" sz="1400" b="0" i="0" kern="1200" dirty="0"/>
            <a:t> </a:t>
          </a:r>
          <a:r>
            <a:rPr lang="it-IT" sz="1400" b="0" i="0" kern="1200" dirty="0" err="1"/>
            <a:t>caleed</a:t>
          </a:r>
          <a:r>
            <a:rPr lang="it-IT" sz="1400" b="0" i="0" kern="1200" dirty="0"/>
            <a:t> </a:t>
          </a:r>
          <a:r>
            <a:rPr lang="it-IT" sz="1400" b="1" i="0" kern="1200" dirty="0"/>
            <a:t>25-esimo percentile</a:t>
          </a:r>
          <a:endParaRPr lang="it-IT" sz="1400" kern="1200" dirty="0"/>
        </a:p>
      </dsp:txBody>
      <dsp:txXfrm>
        <a:off x="0" y="71185"/>
        <a:ext cx="2915280" cy="1351349"/>
      </dsp:txXfrm>
    </dsp:sp>
    <dsp:sp modelId="{9E7AC9EB-5F06-45CC-8BDB-9E1A32F82C0B}">
      <dsp:nvSpPr>
        <dsp:cNvPr id="0" name=""/>
        <dsp:cNvSpPr/>
      </dsp:nvSpPr>
      <dsp:spPr>
        <a:xfrm>
          <a:off x="145764" y="5292"/>
          <a:ext cx="2040696" cy="390612"/>
        </a:xfrm>
        <a:prstGeom prst="roundRect">
          <a:avLst/>
        </a:prstGeom>
        <a:solidFill>
          <a:srgbClr val="8BCCB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7133" tIns="0" rIns="7713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First quartile</a:t>
          </a:r>
        </a:p>
      </dsp:txBody>
      <dsp:txXfrm>
        <a:off x="164832" y="24360"/>
        <a:ext cx="2002560" cy="3524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619B7-2386-4C75-8357-97A21775FE17}">
      <dsp:nvSpPr>
        <dsp:cNvPr id="0" name=""/>
        <dsp:cNvSpPr/>
      </dsp:nvSpPr>
      <dsp:spPr>
        <a:xfrm>
          <a:off x="0" y="206120"/>
          <a:ext cx="2126101" cy="6142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09" tIns="270764" rIns="16500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Maximum</a:t>
          </a:r>
        </a:p>
      </dsp:txBody>
      <dsp:txXfrm>
        <a:off x="0" y="206120"/>
        <a:ext cx="2126101" cy="614250"/>
      </dsp:txXfrm>
    </dsp:sp>
    <dsp:sp modelId="{9E8F9378-B551-4571-B49E-2E3311875CCA}">
      <dsp:nvSpPr>
        <dsp:cNvPr id="0" name=""/>
        <dsp:cNvSpPr/>
      </dsp:nvSpPr>
      <dsp:spPr>
        <a:xfrm>
          <a:off x="106201" y="14240"/>
          <a:ext cx="1663376" cy="383760"/>
        </a:xfrm>
        <a:prstGeom prst="roundRect">
          <a:avLst/>
        </a:prstGeom>
        <a:solidFill>
          <a:srgbClr val="8BB6D3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53" tIns="0" rIns="562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tx1"/>
              </a:solidFill>
            </a:rPr>
            <a:t>Upper Whiskers:</a:t>
          </a:r>
        </a:p>
      </dsp:txBody>
      <dsp:txXfrm>
        <a:off x="124935" y="32974"/>
        <a:ext cx="1625908" cy="346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4E3F4-4AD8-42EB-908E-F0C371F2C36B}">
      <dsp:nvSpPr>
        <dsp:cNvPr id="0" name=""/>
        <dsp:cNvSpPr/>
      </dsp:nvSpPr>
      <dsp:spPr>
        <a:xfrm>
          <a:off x="0" y="203023"/>
          <a:ext cx="2126101" cy="6142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5009" tIns="270764" rIns="16500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Minimum</a:t>
          </a:r>
        </a:p>
      </dsp:txBody>
      <dsp:txXfrm>
        <a:off x="0" y="203023"/>
        <a:ext cx="2126101" cy="614250"/>
      </dsp:txXfrm>
    </dsp:sp>
    <dsp:sp modelId="{93279326-8884-45CF-8A59-3A2F707C2BD7}">
      <dsp:nvSpPr>
        <dsp:cNvPr id="0" name=""/>
        <dsp:cNvSpPr/>
      </dsp:nvSpPr>
      <dsp:spPr>
        <a:xfrm>
          <a:off x="106201" y="14240"/>
          <a:ext cx="1663376" cy="383760"/>
        </a:xfrm>
        <a:prstGeom prst="roundRect">
          <a:avLst/>
        </a:prstGeom>
        <a:solidFill>
          <a:srgbClr val="8BB6D3"/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253" tIns="0" rIns="562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tx1"/>
              </a:solidFill>
            </a:rPr>
            <a:t>Lower Whiskers: </a:t>
          </a:r>
        </a:p>
      </dsp:txBody>
      <dsp:txXfrm>
        <a:off x="124935" y="32974"/>
        <a:ext cx="1625908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233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26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48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97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23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99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964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388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69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2A2A7-9CB5-4AE0-94EA-FDD61A75D941}" type="datetimeFigureOut">
              <a:rPr lang="it-IT" smtClean="0"/>
              <a:t>27/05/2021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54165-725C-451A-9CF3-D143F994A3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99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Data" Target="../diagrams/data6.xml"/><Relationship Id="rId18" Type="http://schemas.openxmlformats.org/officeDocument/2006/relationships/diagramData" Target="../diagrams/data7.xml"/><Relationship Id="rId3" Type="http://schemas.openxmlformats.org/officeDocument/2006/relationships/diagramLayout" Target="../diagrams/layout4.xml"/><Relationship Id="rId21" Type="http://schemas.openxmlformats.org/officeDocument/2006/relationships/diagramColors" Target="../diagrams/colors7.xml"/><Relationship Id="rId7" Type="http://schemas.openxmlformats.org/officeDocument/2006/relationships/diagramData" Target="../diagrams/data5.xml"/><Relationship Id="rId12" Type="http://schemas.openxmlformats.org/officeDocument/2006/relationships/image" Target="../media/image5.png"/><Relationship Id="rId17" Type="http://schemas.microsoft.com/office/2007/relationships/diagramDrawing" Target="../diagrams/drawing6.xml"/><Relationship Id="rId2" Type="http://schemas.openxmlformats.org/officeDocument/2006/relationships/diagramData" Target="../diagrams/data4.xml"/><Relationship Id="rId16" Type="http://schemas.openxmlformats.org/officeDocument/2006/relationships/diagramColors" Target="../diagrams/colors6.xml"/><Relationship Id="rId20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QuickStyle" Target="../diagrams/quickStyle6.xml"/><Relationship Id="rId10" Type="http://schemas.openxmlformats.org/officeDocument/2006/relationships/diagramColors" Target="../diagrams/colors5.xml"/><Relationship Id="rId19" Type="http://schemas.openxmlformats.org/officeDocument/2006/relationships/diagramLayout" Target="../diagrams/layout7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Layout" Target="../diagrams/layout6.xml"/><Relationship Id="rId22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C615D3C-E4E2-4308-8C5F-E483B617C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it-IT" sz="3600" b="1" dirty="0" err="1">
                <a:solidFill>
                  <a:srgbClr val="080808"/>
                </a:solidFill>
              </a:rPr>
              <a:t>Breast</a:t>
            </a:r>
            <a:r>
              <a:rPr lang="it-IT" sz="3600" b="1" dirty="0">
                <a:solidFill>
                  <a:srgbClr val="080808"/>
                </a:solidFill>
              </a:rPr>
              <a:t> Cancer Wisconsin Dataset </a:t>
            </a:r>
            <a:r>
              <a:rPr lang="it-IT" sz="3600" b="1" dirty="0" err="1">
                <a:solidFill>
                  <a:srgbClr val="080808"/>
                </a:solidFill>
              </a:rPr>
              <a:t>Visualization</a:t>
            </a:r>
            <a:endParaRPr lang="it-IT" sz="3600" b="1" dirty="0">
              <a:solidFill>
                <a:srgbClr val="080808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9821ECE-C095-4DBD-A029-3216B120C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74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it-IT" sz="1300" dirty="0">
                <a:solidFill>
                  <a:srgbClr val="080808"/>
                </a:solidFill>
              </a:rPr>
              <a:t>Lavinia Fabrello</a:t>
            </a:r>
          </a:p>
          <a:p>
            <a:r>
              <a:rPr lang="it-IT" sz="1300" dirty="0">
                <a:solidFill>
                  <a:srgbClr val="080808"/>
                </a:solidFill>
              </a:rPr>
              <a:t>Sara Goldoni</a:t>
            </a:r>
          </a:p>
          <a:p>
            <a:r>
              <a:rPr lang="it-IT" sz="1300" dirty="0">
                <a:solidFill>
                  <a:srgbClr val="080808"/>
                </a:solidFill>
              </a:rPr>
              <a:t>Federica Savini</a:t>
            </a: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CF9C9F-7190-40FF-B16F-D756B51A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766" y="163263"/>
            <a:ext cx="4804064" cy="1087679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BOX PLOT</a:t>
            </a:r>
            <a:endParaRPr lang="it-IT" sz="36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2051A0A-ED26-46AD-947B-F797B31E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30" y="1525577"/>
            <a:ext cx="10699435" cy="4678700"/>
          </a:xfrm>
          <a:prstGeom prst="rect">
            <a:avLst/>
          </a:prstGeom>
        </p:spPr>
      </p:pic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3B25FF8A-15F9-4A0D-9B59-6CA3FD5C69E1}"/>
              </a:ext>
            </a:extLst>
          </p:cNvPr>
          <p:cNvCxnSpPr>
            <a:cxnSpLocks/>
          </p:cNvCxnSpPr>
          <p:nvPr/>
        </p:nvCxnSpPr>
        <p:spPr>
          <a:xfrm>
            <a:off x="10998623" y="769023"/>
            <a:ext cx="204385" cy="0"/>
          </a:xfrm>
          <a:prstGeom prst="line">
            <a:avLst/>
          </a:prstGeom>
          <a:ln>
            <a:solidFill>
              <a:srgbClr val="E96363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841B281-D006-4362-9195-CACD33153DA8}"/>
              </a:ext>
            </a:extLst>
          </p:cNvPr>
          <p:cNvSpPr txBox="1"/>
          <p:nvPr/>
        </p:nvSpPr>
        <p:spPr>
          <a:xfrm>
            <a:off x="11183180" y="628745"/>
            <a:ext cx="602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Maligni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0B9F6AE-A7E2-4636-B808-D215CF4658E2}"/>
              </a:ext>
            </a:extLst>
          </p:cNvPr>
          <p:cNvCxnSpPr>
            <a:cxnSpLocks/>
          </p:cNvCxnSpPr>
          <p:nvPr/>
        </p:nvCxnSpPr>
        <p:spPr>
          <a:xfrm>
            <a:off x="10998623" y="998950"/>
            <a:ext cx="204385" cy="0"/>
          </a:xfrm>
          <a:prstGeom prst="line">
            <a:avLst/>
          </a:prstGeom>
          <a:ln>
            <a:solidFill>
              <a:srgbClr val="759ADC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F0179AA-EDF9-4EC0-B692-130F47CC65CB}"/>
              </a:ext>
            </a:extLst>
          </p:cNvPr>
          <p:cNvSpPr txBox="1"/>
          <p:nvPr/>
        </p:nvSpPr>
        <p:spPr>
          <a:xfrm>
            <a:off x="11181410" y="879175"/>
            <a:ext cx="603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Benigni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3C5D6F68-BF06-4D49-B787-204A6A7C3A1E}"/>
              </a:ext>
            </a:extLst>
          </p:cNvPr>
          <p:cNvSpPr/>
          <p:nvPr/>
        </p:nvSpPr>
        <p:spPr>
          <a:xfrm>
            <a:off x="10865409" y="603358"/>
            <a:ext cx="1012913" cy="5516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00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B664B2E-B713-4E85-9E37-A02644A8E95E}"/>
              </a:ext>
            </a:extLst>
          </p:cNvPr>
          <p:cNvCxnSpPr>
            <a:cxnSpLocks/>
          </p:cNvCxnSpPr>
          <p:nvPr/>
        </p:nvCxnSpPr>
        <p:spPr>
          <a:xfrm flipV="1">
            <a:off x="1495518" y="1036775"/>
            <a:ext cx="3592288" cy="4155"/>
          </a:xfrm>
          <a:prstGeom prst="line">
            <a:avLst/>
          </a:prstGeom>
          <a:ln>
            <a:solidFill>
              <a:srgbClr val="8BCCB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85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CA7ACCF-12E6-4357-B06B-D3555B8A30BE}"/>
              </a:ext>
            </a:extLst>
          </p:cNvPr>
          <p:cNvSpPr txBox="1"/>
          <p:nvPr/>
        </p:nvSpPr>
        <p:spPr>
          <a:xfrm>
            <a:off x="2116054" y="606089"/>
            <a:ext cx="184698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it-IT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Strip Plot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29F23042-CED1-4077-9739-0CDAE5744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7" y="1701107"/>
            <a:ext cx="11539266" cy="4557683"/>
          </a:xfrm>
          <a:prstGeom prst="rect">
            <a:avLst/>
          </a:prstGeom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807A432-4C21-48DC-B3E4-C563F44E1832}"/>
              </a:ext>
            </a:extLst>
          </p:cNvPr>
          <p:cNvCxnSpPr>
            <a:cxnSpLocks/>
          </p:cNvCxnSpPr>
          <p:nvPr/>
        </p:nvCxnSpPr>
        <p:spPr>
          <a:xfrm flipV="1">
            <a:off x="2009522" y="1287964"/>
            <a:ext cx="3592288" cy="4155"/>
          </a:xfrm>
          <a:prstGeom prst="line">
            <a:avLst/>
          </a:prstGeom>
          <a:ln>
            <a:solidFill>
              <a:srgbClr val="8BCCB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0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4A15E9-C2B0-4DA1-B267-C2218C58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939" y="22437"/>
            <a:ext cx="4804064" cy="1140945"/>
          </a:xfrm>
        </p:spPr>
        <p:txBody>
          <a:bodyPr>
            <a:normAutofit/>
          </a:bodyPr>
          <a:lstStyle/>
          <a:p>
            <a:r>
              <a:rPr lang="it-IT" sz="3600" b="1" dirty="0" err="1">
                <a:solidFill>
                  <a:schemeClr val="tx2"/>
                </a:solidFill>
              </a:rPr>
              <a:t>Comparison</a:t>
            </a:r>
            <a:endParaRPr lang="it-IT" sz="3600" b="1" dirty="0">
              <a:solidFill>
                <a:schemeClr val="tx2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F5FD789F-C2FE-4A01-B28E-B179D643E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8" y="1185819"/>
            <a:ext cx="10452474" cy="5115255"/>
          </a:xfr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5FC158F-0A2C-40CF-B858-C704F463693B}"/>
              </a:ext>
            </a:extLst>
          </p:cNvPr>
          <p:cNvCxnSpPr>
            <a:cxnSpLocks/>
          </p:cNvCxnSpPr>
          <p:nvPr/>
        </p:nvCxnSpPr>
        <p:spPr>
          <a:xfrm flipV="1">
            <a:off x="1691939" y="952225"/>
            <a:ext cx="3592288" cy="4155"/>
          </a:xfrm>
          <a:prstGeom prst="line">
            <a:avLst/>
          </a:prstGeom>
          <a:ln>
            <a:solidFill>
              <a:srgbClr val="8BCCB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70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F5A254-34EE-419A-98B1-B5E5654C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67" y="1120341"/>
            <a:ext cx="3273360" cy="1639833"/>
          </a:xfrm>
        </p:spPr>
        <p:txBody>
          <a:bodyPr anchor="t"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Mean radius vs (mean perimeter/2</a:t>
            </a:r>
            <a:r>
              <a:rPr lang="el-GR" b="1" dirty="0">
                <a:solidFill>
                  <a:schemeClr val="tx2"/>
                </a:solidFill>
              </a:rPr>
              <a:t>π</a:t>
            </a:r>
            <a:r>
              <a:rPr lang="it-IT" b="1" dirty="0">
                <a:solidFill>
                  <a:schemeClr val="tx2"/>
                </a:solidFill>
              </a:rPr>
              <a:t>)</a:t>
            </a:r>
            <a:br>
              <a:rPr lang="en-US" sz="2400" dirty="0"/>
            </a:br>
            <a:endParaRPr lang="it-IT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E8CF9F-5726-4069-AAFC-516BEA147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22" y="3045041"/>
            <a:ext cx="3273359" cy="28941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000" dirty="0" err="1"/>
              <a:t>We</a:t>
            </a:r>
            <a:r>
              <a:rPr lang="it-IT" sz="2000" dirty="0"/>
              <a:t> know </a:t>
            </a:r>
            <a:r>
              <a:rPr lang="it-IT" sz="2000" dirty="0" err="1"/>
              <a:t>that</a:t>
            </a:r>
            <a:r>
              <a:rPr lang="it-IT" sz="2000" dirty="0"/>
              <a:t> a </a:t>
            </a:r>
            <a:r>
              <a:rPr lang="it-IT" sz="2000" dirty="0" err="1"/>
              <a:t>benign</a:t>
            </a:r>
            <a:r>
              <a:rPr lang="it-IT" sz="2000" dirty="0"/>
              <a:t> </a:t>
            </a:r>
            <a:r>
              <a:rPr lang="it-IT" sz="2000" dirty="0" err="1"/>
              <a:t>cancer</a:t>
            </a:r>
            <a:r>
              <a:rPr lang="it-IT" sz="2000" dirty="0"/>
              <a:t> </a:t>
            </a:r>
            <a:r>
              <a:rPr lang="it-IT" sz="2000" dirty="0" err="1"/>
              <a:t>cell</a:t>
            </a:r>
            <a:r>
              <a:rPr lang="it-IT" sz="2000" dirty="0"/>
              <a:t> </a:t>
            </a:r>
            <a:r>
              <a:rPr lang="it-IT" sz="2000" dirty="0" err="1"/>
              <a:t>may</a:t>
            </a:r>
            <a:r>
              <a:rPr lang="it-IT" sz="2000" dirty="0"/>
              <a:t> look </a:t>
            </a: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from </a:t>
            </a:r>
            <a:r>
              <a:rPr lang="it-IT" sz="2000" dirty="0" err="1"/>
              <a:t>malignant</a:t>
            </a:r>
            <a:r>
              <a:rPr lang="it-IT" sz="2000" dirty="0"/>
              <a:t> one. In generale, </a:t>
            </a:r>
            <a:r>
              <a:rPr lang="it-IT" sz="2000" dirty="0" err="1"/>
              <a:t>benign</a:t>
            </a:r>
            <a:r>
              <a:rPr lang="it-IT" sz="2000" dirty="0"/>
              <a:t> </a:t>
            </a:r>
            <a:r>
              <a:rPr lang="it-IT" sz="2000" dirty="0" err="1"/>
              <a:t>cancer</a:t>
            </a:r>
            <a:r>
              <a:rPr lang="it-IT" sz="2000" dirty="0"/>
              <a:t> </a:t>
            </a:r>
            <a:r>
              <a:rPr lang="it-IT" sz="2000" dirty="0" err="1"/>
              <a:t>cell</a:t>
            </a:r>
            <a:r>
              <a:rPr lang="it-IT" sz="2000" dirty="0"/>
              <a:t> look like a </a:t>
            </a:r>
            <a:r>
              <a:rPr lang="it-IT" sz="2000" dirty="0" err="1"/>
              <a:t>circle</a:t>
            </a:r>
            <a:r>
              <a:rPr lang="it-IT" sz="2000" dirty="0"/>
              <a:t>, </a:t>
            </a:r>
            <a:r>
              <a:rPr lang="it-IT" sz="2000" dirty="0" err="1"/>
              <a:t>malignant</a:t>
            </a:r>
            <a:r>
              <a:rPr lang="it-IT" sz="2000" dirty="0"/>
              <a:t> one </a:t>
            </a:r>
            <a:r>
              <a:rPr lang="it-IT" sz="2000" dirty="0" err="1"/>
              <a:t>instead</a:t>
            </a:r>
            <a:r>
              <a:rPr lang="it-IT" sz="2000" dirty="0"/>
              <a:t> </a:t>
            </a:r>
            <a:r>
              <a:rPr lang="it-IT" sz="2000" dirty="0" err="1"/>
              <a:t>resembles</a:t>
            </a:r>
            <a:r>
              <a:rPr lang="it-IT" sz="2000" dirty="0"/>
              <a:t> star. </a:t>
            </a:r>
          </a:p>
          <a:p>
            <a:pPr marL="0" indent="0">
              <a:buNone/>
            </a:pPr>
            <a:r>
              <a:rPr lang="it-IT" sz="2000" dirty="0"/>
              <a:t>Can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demonstrate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affermation</a:t>
            </a:r>
            <a:r>
              <a:rPr lang="it-IT" sz="2000" dirty="0"/>
              <a:t> </a:t>
            </a:r>
            <a:r>
              <a:rPr lang="it-IT" sz="2000" dirty="0" err="1"/>
              <a:t>looking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dataset? 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0B34AB-27C7-43AA-8683-360FAC24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896" y="425812"/>
            <a:ext cx="6028819" cy="6028819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3365225-BBBD-407C-8706-B9267ED3010C}"/>
              </a:ext>
            </a:extLst>
          </p:cNvPr>
          <p:cNvCxnSpPr/>
          <p:nvPr/>
        </p:nvCxnSpPr>
        <p:spPr>
          <a:xfrm>
            <a:off x="4252404" y="1201175"/>
            <a:ext cx="0" cy="4737986"/>
          </a:xfrm>
          <a:prstGeom prst="line">
            <a:avLst/>
          </a:prstGeom>
          <a:ln>
            <a:solidFill>
              <a:srgbClr val="759ADC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99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1EF17E-3C94-460A-8A51-D8D6955EA063}"/>
              </a:ext>
            </a:extLst>
          </p:cNvPr>
          <p:cNvSpPr txBox="1">
            <a:spLocks/>
          </p:cNvSpPr>
          <p:nvPr/>
        </p:nvSpPr>
        <p:spPr>
          <a:xfrm>
            <a:off x="460961" y="976902"/>
            <a:ext cx="3547084" cy="178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 err="1">
                <a:solidFill>
                  <a:schemeClr val="tx2"/>
                </a:solidFill>
              </a:rPr>
              <a:t>Malignant</a:t>
            </a:r>
            <a:r>
              <a:rPr lang="it-IT" sz="4000" b="1" dirty="0">
                <a:solidFill>
                  <a:schemeClr val="tx2"/>
                </a:solidFill>
              </a:rPr>
              <a:t> </a:t>
            </a:r>
            <a:r>
              <a:rPr lang="it-IT" sz="4000" b="1" dirty="0" err="1">
                <a:solidFill>
                  <a:schemeClr val="tx2"/>
                </a:solidFill>
              </a:rPr>
              <a:t>ones</a:t>
            </a:r>
            <a:endParaRPr lang="it-IT" sz="4000" b="1" dirty="0">
              <a:solidFill>
                <a:schemeClr val="tx2"/>
              </a:solidFill>
            </a:endParaRPr>
          </a:p>
        </p:txBody>
      </p:sp>
      <p:pic>
        <p:nvPicPr>
          <p:cNvPr id="11" name="Segnaposto contenuto 4">
            <a:extLst>
              <a:ext uri="{FF2B5EF4-FFF2-40B4-BE49-F238E27FC236}">
                <a16:creationId xmlns:a16="http://schemas.microsoft.com/office/drawing/2014/main" id="{6BD41EE6-9FDE-4E1A-942B-94A8BDE7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3350"/>
            <a:ext cx="6553719" cy="6391291"/>
          </a:xfrm>
          <a:prstGeom prst="rect">
            <a:avLst/>
          </a:prstGeom>
          <a:noFill/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6B443CB-8934-4C51-811A-F5FE10189FFB}"/>
              </a:ext>
            </a:extLst>
          </p:cNvPr>
          <p:cNvCxnSpPr/>
          <p:nvPr/>
        </p:nvCxnSpPr>
        <p:spPr>
          <a:xfrm>
            <a:off x="4030016" y="1091642"/>
            <a:ext cx="0" cy="4674705"/>
          </a:xfrm>
          <a:prstGeom prst="line">
            <a:avLst/>
          </a:prstGeom>
          <a:ln>
            <a:solidFill>
              <a:srgbClr val="E96363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57E48B5-8CDB-491F-9705-EC7CCEA5AE02}"/>
              </a:ext>
            </a:extLst>
          </p:cNvPr>
          <p:cNvSpPr txBox="1"/>
          <p:nvPr/>
        </p:nvSpPr>
        <p:spPr>
          <a:xfrm>
            <a:off x="591644" y="2459499"/>
            <a:ext cx="29970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immediatly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the </a:t>
            </a:r>
            <a:r>
              <a:rPr lang="it-IT" sz="2000" b="1" dirty="0" err="1"/>
              <a:t>patients</a:t>
            </a:r>
            <a:r>
              <a:rPr lang="it-IT" sz="2000" b="1" dirty="0"/>
              <a:t> </a:t>
            </a:r>
            <a:r>
              <a:rPr lang="it-IT" sz="2000" b="1" dirty="0" err="1"/>
              <a:t>distribution</a:t>
            </a:r>
            <a:r>
              <a:rPr lang="it-IT" sz="2000" b="1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under the </a:t>
            </a:r>
            <a:r>
              <a:rPr lang="it-IT" sz="2000" b="1" dirty="0" err="1"/>
              <a:t>bisector</a:t>
            </a:r>
            <a:r>
              <a:rPr lang="it-IT" sz="2000" b="1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</a:t>
            </a:r>
            <a:r>
              <a:rPr lang="it-IT" sz="2000" dirty="0" err="1"/>
              <a:t>proof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malignant</a:t>
            </a:r>
            <a:r>
              <a:rPr lang="it-IT" sz="2000" dirty="0"/>
              <a:t> </a:t>
            </a:r>
            <a:r>
              <a:rPr lang="it-IT" sz="2000" dirty="0" err="1"/>
              <a:t>cancer</a:t>
            </a:r>
            <a:r>
              <a:rPr lang="it-IT" sz="2000" dirty="0"/>
              <a:t> </a:t>
            </a:r>
            <a:r>
              <a:rPr lang="it-IT" sz="2000" dirty="0" err="1"/>
              <a:t>cells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shape</a:t>
            </a:r>
            <a:r>
              <a:rPr lang="it-IT" sz="2000" dirty="0"/>
              <a:t> </a:t>
            </a:r>
            <a:r>
              <a:rPr lang="it-IT" sz="2000" dirty="0" err="1"/>
              <a:t>than</a:t>
            </a:r>
            <a:r>
              <a:rPr lang="it-IT" sz="2000" dirty="0"/>
              <a:t> a </a:t>
            </a:r>
            <a:r>
              <a:rPr lang="it-IT" sz="2000" dirty="0" err="1"/>
              <a:t>circle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781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olo 12">
            <a:extLst>
              <a:ext uri="{FF2B5EF4-FFF2-40B4-BE49-F238E27FC236}">
                <a16:creationId xmlns:a16="http://schemas.microsoft.com/office/drawing/2014/main" id="{C1ED826F-75FB-4647-9622-F9E85CDD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 dirty="0">
                <a:solidFill>
                  <a:schemeClr val="tx2"/>
                </a:solidFill>
              </a:rPr>
              <a:t>Paziente medio benigno e maligno</a:t>
            </a:r>
          </a:p>
        </p:txBody>
      </p:sp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A65AF1C3-1F60-44C2-A17E-8BA3F0F74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7" y="1386663"/>
            <a:ext cx="5306948" cy="5094169"/>
          </a:xfr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A4EFE08-3837-4836-802F-35ECBEFFB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82" y="1386663"/>
            <a:ext cx="5306948" cy="51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4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BDC9764-357A-4E9E-A1D1-82471502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it-IT" sz="3600" dirty="0"/>
              <a:t>Standard </a:t>
            </a:r>
            <a:r>
              <a:rPr lang="it-IT" sz="3600" dirty="0" err="1"/>
              <a:t>error</a:t>
            </a:r>
            <a:endParaRPr lang="it-IT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7A5630-BEBF-4B26-9025-358F7C25E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it-IT" sz="2000" dirty="0"/>
              <a:t>Formule e spiegazione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4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F2462F-D561-4B01-90CF-71AA5614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04" y="1012409"/>
            <a:ext cx="2880782" cy="1143168"/>
          </a:xfrm>
        </p:spPr>
        <p:txBody>
          <a:bodyPr>
            <a:normAutofit fontScale="90000"/>
          </a:bodyPr>
          <a:lstStyle/>
          <a:p>
            <a:r>
              <a:rPr lang="it-IT" sz="4000" b="1" dirty="0">
                <a:solidFill>
                  <a:schemeClr val="tx2"/>
                </a:solidFill>
              </a:rPr>
              <a:t>Standard </a:t>
            </a:r>
            <a:r>
              <a:rPr lang="it-IT" sz="4000" b="1" dirty="0" err="1">
                <a:solidFill>
                  <a:schemeClr val="tx2"/>
                </a:solidFill>
              </a:rPr>
              <a:t>Error</a:t>
            </a:r>
            <a:r>
              <a:rPr lang="it-IT" sz="4000" b="1" dirty="0">
                <a:solidFill>
                  <a:schemeClr val="tx2"/>
                </a:solidFill>
              </a:rPr>
              <a:t> </a:t>
            </a:r>
            <a:br>
              <a:rPr lang="it-IT" sz="4000" b="1" dirty="0">
                <a:solidFill>
                  <a:schemeClr val="tx2"/>
                </a:solidFill>
              </a:rPr>
            </a:br>
            <a:r>
              <a:rPr lang="it-IT" sz="4000" b="1" dirty="0">
                <a:solidFill>
                  <a:schemeClr val="tx2"/>
                </a:solidFill>
              </a:rPr>
              <a:t>Plot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57A70E7-9202-427B-A5D3-7BE13FD3B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28" y="161124"/>
            <a:ext cx="7999099" cy="6535752"/>
          </a:xfr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32727F-D502-4B60-86ED-C51E94EE80E3}"/>
              </a:ext>
            </a:extLst>
          </p:cNvPr>
          <p:cNvSpPr txBox="1"/>
          <p:nvPr/>
        </p:nvSpPr>
        <p:spPr>
          <a:xfrm>
            <a:off x="943859" y="2434678"/>
            <a:ext cx="251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black bar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error</a:t>
            </a:r>
            <a:endParaRPr lang="it-IT" dirty="0"/>
          </a:p>
          <a:p>
            <a:r>
              <a:rPr lang="it-IT" dirty="0"/>
              <a:t>Aggiungere spiegazione breve a piacere</a:t>
            </a:r>
          </a:p>
        </p:txBody>
      </p:sp>
    </p:spTree>
    <p:extLst>
      <p:ext uri="{BB962C8B-B14F-4D97-AF65-F5344CB8AC3E}">
        <p14:creationId xmlns:p14="http://schemas.microsoft.com/office/powerpoint/2010/main" val="326821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D71FB0-2C21-40E6-AF7E-EF6D5C9B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endParaRPr lang="it-IT" sz="36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235469-1B32-46F3-8FF7-C1A51C13A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3466"/>
            <a:ext cx="5452532" cy="5571065"/>
          </a:xfrm>
          <a:noFill/>
        </p:spPr>
        <p:txBody>
          <a:bodyPr anchor="ctr">
            <a:normAutofit/>
          </a:bodyPr>
          <a:lstStyle/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283643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FEFD895-6CA1-4770-9118-C083CA67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804064" cy="5571065"/>
          </a:xfrm>
        </p:spPr>
        <p:txBody>
          <a:bodyPr>
            <a:normAutofit/>
          </a:bodyPr>
          <a:lstStyle/>
          <a:p>
            <a:endParaRPr lang="it-IT" sz="36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B9D32B-4A64-459C-A6AC-0C0D5BD58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998" y="643467"/>
            <a:ext cx="5457533" cy="5571065"/>
          </a:xfrm>
        </p:spPr>
        <p:txBody>
          <a:bodyPr anchor="ctr">
            <a:normAutofit/>
          </a:bodyPr>
          <a:lstStyle/>
          <a:p>
            <a:endParaRPr lang="it-IT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2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AD028B-7CBC-4207-B49A-1F031DB4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369482-7FAF-47C8-BA15-514339222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348"/>
            <a:ext cx="10515600" cy="4921526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Mettere link con riferimento nella pagina o con numero</a:t>
            </a:r>
          </a:p>
          <a:p>
            <a:r>
              <a:rPr lang="it-IT" dirty="0"/>
              <a:t>Differenza tumori benigni e maligni, cerchio e stella: ok</a:t>
            </a:r>
          </a:p>
          <a:p>
            <a:r>
              <a:rPr lang="it-IT" dirty="0" err="1"/>
              <a:t>Parallel</a:t>
            </a:r>
            <a:r>
              <a:rPr lang="it-IT" dirty="0"/>
              <a:t> plot non normalizzato vs normalizzato</a:t>
            </a:r>
          </a:p>
          <a:p>
            <a:r>
              <a:rPr lang="it-IT" dirty="0"/>
              <a:t>Matrice di correlazione </a:t>
            </a:r>
            <a:r>
              <a:rPr lang="it-IT" dirty="0" err="1"/>
              <a:t>mean</a:t>
            </a:r>
            <a:endParaRPr lang="it-IT" dirty="0"/>
          </a:p>
          <a:p>
            <a:r>
              <a:rPr lang="it-IT" dirty="0"/>
              <a:t>Jitter plot e box plot</a:t>
            </a:r>
          </a:p>
          <a:p>
            <a:r>
              <a:rPr lang="it-IT" dirty="0"/>
              <a:t>Perimetro/2pi vs raggio</a:t>
            </a:r>
          </a:p>
          <a:p>
            <a:r>
              <a:rPr lang="it-IT" dirty="0"/>
              <a:t>Paziente medio</a:t>
            </a:r>
          </a:p>
          <a:p>
            <a:r>
              <a:rPr lang="it-IT" dirty="0"/>
              <a:t>Grafico con errore</a:t>
            </a:r>
          </a:p>
          <a:p>
            <a:r>
              <a:rPr lang="it-IT" dirty="0"/>
              <a:t>Standard </a:t>
            </a:r>
            <a:r>
              <a:rPr lang="it-IT" dirty="0" err="1"/>
              <a:t>error</a:t>
            </a:r>
            <a:r>
              <a:rPr lang="it-IT" dirty="0"/>
              <a:t> spiegazione (con grafico accanto)</a:t>
            </a:r>
          </a:p>
          <a:p>
            <a:r>
              <a:rPr lang="it-IT" dirty="0"/>
              <a:t>Backup delle varie prove (small multiple ecc.)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6452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0CF56D-3B3A-47D2-BB2A-726ADA30F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endParaRPr lang="it-IT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93E22-BE63-434F-AAE6-4D5AFC809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endParaRPr lang="it-IT" sz="200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96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032E37D-1472-4602-87BF-E03DDF4D5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it-IT" sz="36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541BBF-56DA-4978-8082-A9E90DBA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endParaRPr lang="it-IT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12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3E38D7-90F8-4133-B01F-C7DDB051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it-IT" sz="36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82D26C-335C-4190-99FE-61CE8F698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endParaRPr lang="it-IT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0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045E83-46BD-4BBD-B22E-BF6C01DB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804064" cy="5571065"/>
          </a:xfrm>
        </p:spPr>
        <p:txBody>
          <a:bodyPr>
            <a:normAutofit/>
          </a:bodyPr>
          <a:lstStyle/>
          <a:p>
            <a:endParaRPr lang="it-IT" sz="36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FBAD16-3316-4E7D-BB98-C02381A60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998" y="643467"/>
            <a:ext cx="5457533" cy="5571065"/>
          </a:xfrm>
        </p:spPr>
        <p:txBody>
          <a:bodyPr anchor="ctr">
            <a:normAutofit/>
          </a:bodyPr>
          <a:lstStyle/>
          <a:p>
            <a:endParaRPr lang="it-IT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5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7A755503-7EB4-4B99-A27D-72CE1E91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95" y="437456"/>
            <a:ext cx="7272407" cy="15080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Mean radius vs (mean perimeter/2</a:t>
            </a:r>
            <a:r>
              <a:rPr lang="el-GR" sz="3600" b="1" dirty="0">
                <a:solidFill>
                  <a:schemeClr val="tx2"/>
                </a:solidFill>
              </a:rPr>
              <a:t>π</a:t>
            </a:r>
            <a:r>
              <a:rPr lang="it-IT" sz="3600" b="1" dirty="0">
                <a:solidFill>
                  <a:schemeClr val="tx2"/>
                </a:solidFill>
              </a:rPr>
              <a:t>)</a:t>
            </a:r>
            <a:br>
              <a:rPr lang="en-US" sz="2400" dirty="0"/>
            </a:br>
            <a:endParaRPr lang="it-IT" sz="2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C46E71-2C84-47A9-85EB-6CEA06E1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know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benign</a:t>
            </a:r>
            <a:r>
              <a:rPr lang="it-IT" dirty="0"/>
              <a:t> </a:t>
            </a:r>
            <a:r>
              <a:rPr lang="it-IT" dirty="0" err="1"/>
              <a:t>cancer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look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from a </a:t>
            </a:r>
            <a:r>
              <a:rPr lang="it-IT" dirty="0" err="1"/>
              <a:t>malignant</a:t>
            </a:r>
            <a:r>
              <a:rPr lang="it-IT" dirty="0"/>
              <a:t> one. In generale, </a:t>
            </a:r>
            <a:r>
              <a:rPr lang="it-IT" dirty="0" err="1"/>
              <a:t>benign</a:t>
            </a:r>
            <a:r>
              <a:rPr lang="it-IT" dirty="0"/>
              <a:t> </a:t>
            </a:r>
            <a:r>
              <a:rPr lang="it-IT" dirty="0" err="1"/>
              <a:t>cancer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look like a </a:t>
            </a:r>
            <a:r>
              <a:rPr lang="it-IT" dirty="0" err="1"/>
              <a:t>circle</a:t>
            </a:r>
            <a:r>
              <a:rPr lang="it-IT" dirty="0"/>
              <a:t>, </a:t>
            </a:r>
            <a:r>
              <a:rPr lang="it-IT" dirty="0" err="1"/>
              <a:t>malignant</a:t>
            </a:r>
            <a:r>
              <a:rPr lang="it-IT" dirty="0"/>
              <a:t> one </a:t>
            </a:r>
            <a:r>
              <a:rPr lang="it-IT" dirty="0" err="1"/>
              <a:t>instead</a:t>
            </a:r>
            <a:r>
              <a:rPr lang="it-IT" dirty="0"/>
              <a:t> </a:t>
            </a:r>
            <a:r>
              <a:rPr lang="it-IT" dirty="0" err="1"/>
              <a:t>resembles</a:t>
            </a:r>
            <a:r>
              <a:rPr lang="it-IT" dirty="0"/>
              <a:t> star.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demonstrate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affermation</a:t>
            </a:r>
            <a:r>
              <a:rPr lang="it-IT" dirty="0"/>
              <a:t> </a:t>
            </a: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dataset? </a:t>
            </a:r>
          </a:p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think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</a:t>
            </a:r>
            <a:r>
              <a:rPr lang="it-IT" dirty="0" err="1"/>
              <a:t>circle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perimeter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2</a:t>
            </a:r>
            <a:r>
              <a:rPr lang="el-GR" dirty="0"/>
              <a:t>π</a:t>
            </a:r>
            <a:r>
              <a:rPr lang="it-IT" dirty="0"/>
              <a:t>r </a:t>
            </a:r>
            <a:r>
              <a:rPr lang="it-IT" dirty="0" err="1"/>
              <a:t>where</a:t>
            </a:r>
            <a:r>
              <a:rPr lang="it-IT" dirty="0"/>
              <a:t> r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radius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divide </a:t>
            </a:r>
            <a:r>
              <a:rPr lang="it-IT" dirty="0" err="1"/>
              <a:t>this</a:t>
            </a:r>
            <a:r>
              <a:rPr lang="it-IT" dirty="0"/>
              <a:t> by 2</a:t>
            </a:r>
            <a:r>
              <a:rPr lang="el-GR" dirty="0"/>
              <a:t>π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r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benign</a:t>
            </a:r>
            <a:r>
              <a:rPr lang="it-IT" dirty="0"/>
              <a:t> </a:t>
            </a:r>
            <a:r>
              <a:rPr lang="it-IT" dirty="0" err="1"/>
              <a:t>cancer</a:t>
            </a:r>
            <a:r>
              <a:rPr lang="it-IT" dirty="0"/>
              <a:t> </a:t>
            </a:r>
            <a:r>
              <a:rPr lang="it-IT" dirty="0" err="1"/>
              <a:t>cells</a:t>
            </a:r>
            <a:r>
              <a:rPr lang="it-IT" dirty="0"/>
              <a:t> are like a </a:t>
            </a:r>
            <a:r>
              <a:rPr lang="it-IT" dirty="0" err="1"/>
              <a:t>circle</a:t>
            </a:r>
            <a:r>
              <a:rPr lang="it-IT" dirty="0"/>
              <a:t>, must be </a:t>
            </a:r>
            <a:r>
              <a:rPr lang="it-IT" dirty="0" err="1"/>
              <a:t>almost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and the </a:t>
            </a:r>
            <a:r>
              <a:rPr lang="it-IT" dirty="0" err="1"/>
              <a:t>bisector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appear</a:t>
            </a:r>
            <a:r>
              <a:rPr lang="it-IT" dirty="0"/>
              <a:t> in the plot.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occur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radius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dataset and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perimeter</a:t>
            </a:r>
            <a:r>
              <a:rPr lang="it-IT" dirty="0"/>
              <a:t>/ 2</a:t>
            </a:r>
            <a:r>
              <a:rPr lang="el-GR" dirty="0"/>
              <a:t>π</a:t>
            </a:r>
            <a:r>
              <a:rPr lang="it-IT" dirty="0"/>
              <a:t> are </a:t>
            </a:r>
            <a:r>
              <a:rPr lang="it-IT" dirty="0" err="1"/>
              <a:t>quite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and one of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conclousion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distribution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data </a:t>
            </a:r>
            <a:r>
              <a:rPr lang="it-IT" dirty="0" err="1"/>
              <a:t>is</a:t>
            </a:r>
            <a:r>
              <a:rPr lang="it-IT" dirty="0"/>
              <a:t> under the </a:t>
            </a:r>
            <a:r>
              <a:rPr lang="it-IT" dirty="0" err="1"/>
              <a:t>bisector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malignant</a:t>
            </a:r>
            <a:r>
              <a:rPr lang="it-IT" dirty="0"/>
              <a:t> </a:t>
            </a:r>
            <a:r>
              <a:rPr lang="it-IT" dirty="0" err="1"/>
              <a:t>tumor</a:t>
            </a:r>
            <a:r>
              <a:rPr lang="it-IT" dirty="0"/>
              <a:t> </a:t>
            </a:r>
            <a:r>
              <a:rPr lang="it-IT" dirty="0" err="1"/>
              <a:t>cells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5622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F60E1D-1CF3-4BFD-880A-8DA27AE8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C3FEEB-CDBF-4642-8745-2B409F4CF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95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7A755503-7EB4-4B99-A27D-72CE1E91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5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chemeClr val="tx2"/>
                </a:solidFill>
              </a:rPr>
              <a:t>Sklearn</a:t>
            </a:r>
            <a:r>
              <a:rPr lang="en-US" sz="4000" b="1" dirty="0">
                <a:solidFill>
                  <a:schemeClr val="tx2"/>
                </a:solidFill>
              </a:rPr>
              <a:t> - Breast Cancer Wisconsin Data Set</a:t>
            </a:r>
            <a:br>
              <a:rPr lang="en-US" sz="2400" dirty="0"/>
            </a:br>
            <a:endParaRPr lang="it-IT" sz="2400" dirty="0"/>
          </a:p>
        </p:txBody>
      </p:sp>
      <p:graphicFrame>
        <p:nvGraphicFramePr>
          <p:cNvPr id="23" name="Segnaposto contenuto 2">
            <a:extLst>
              <a:ext uri="{FF2B5EF4-FFF2-40B4-BE49-F238E27FC236}">
                <a16:creationId xmlns:a16="http://schemas.microsoft.com/office/drawing/2014/main" id="{8A1B8D51-027E-4AAA-9493-293CC3168B0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59786474"/>
              </p:ext>
            </p:extLst>
          </p:nvPr>
        </p:nvGraphicFramePr>
        <p:xfrm>
          <a:off x="2663031" y="1368287"/>
          <a:ext cx="6865938" cy="504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845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040660-CAC6-4E26-8B54-1C8F0B1A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17" y="8017"/>
            <a:ext cx="10905066" cy="113573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Data Set Description</a:t>
            </a:r>
            <a:endParaRPr lang="it-IT" sz="4000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Segnaposto contenuto 10">
            <a:extLst>
              <a:ext uri="{FF2B5EF4-FFF2-40B4-BE49-F238E27FC236}">
                <a16:creationId xmlns:a16="http://schemas.microsoft.com/office/drawing/2014/main" id="{66733E3E-DB4F-4B7E-BBE8-3BC3F85B6A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1965339"/>
              </p:ext>
            </p:extLst>
          </p:nvPr>
        </p:nvGraphicFramePr>
        <p:xfrm>
          <a:off x="589261" y="1777796"/>
          <a:ext cx="4715443" cy="4658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140A5719-D81D-4FFB-AC1F-27B6481BA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173652"/>
              </p:ext>
            </p:extLst>
          </p:nvPr>
        </p:nvGraphicFramePr>
        <p:xfrm>
          <a:off x="5893660" y="1777797"/>
          <a:ext cx="5709079" cy="4745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E9B3F83-1C34-4638-A91D-B32ACA33B0DC}"/>
              </a:ext>
            </a:extLst>
          </p:cNvPr>
          <p:cNvSpPr txBox="1"/>
          <p:nvPr/>
        </p:nvSpPr>
        <p:spPr>
          <a:xfrm>
            <a:off x="773454" y="910969"/>
            <a:ext cx="9463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</a:rPr>
              <a:t>Features are computed from a digitized image of a fine needle aspirate (FNA) of a breast mass. 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</a:rPr>
              <a:t>They describe characteristics of the cell nuclei present in the image.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886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7A5A87-A03F-4B4F-BCE1-9DD0D02C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30" y="395817"/>
            <a:ext cx="4272119" cy="278553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Difference between malignant and benign tumor</a:t>
            </a:r>
            <a:endParaRPr lang="it-IT" sz="4000" b="1" dirty="0">
              <a:solidFill>
                <a:schemeClr val="tx2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egnaposto contenuto 24">
            <a:extLst>
              <a:ext uri="{FF2B5EF4-FFF2-40B4-BE49-F238E27FC236}">
                <a16:creationId xmlns:a16="http://schemas.microsoft.com/office/drawing/2014/main" id="{5D2D6E65-8998-4863-B3D9-E4F9C9977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891" y="1289078"/>
            <a:ext cx="6419767" cy="42798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EC0BD8-2E08-4A7D-9AD3-73AD29F6778D}"/>
              </a:ext>
            </a:extLst>
          </p:cNvPr>
          <p:cNvSpPr txBox="1"/>
          <p:nvPr/>
        </p:nvSpPr>
        <p:spPr>
          <a:xfrm>
            <a:off x="887430" y="2886136"/>
            <a:ext cx="3876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</a:rPr>
              <a:t>Benign tumors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are characterized by a well-defined shape. They resemble a circle and do not have the ability to create metastases.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D497C7-382F-40BF-8A99-2EE4CF814A9C}"/>
              </a:ext>
            </a:extLst>
          </p:cNvPr>
          <p:cNvSpPr txBox="1"/>
          <p:nvPr/>
        </p:nvSpPr>
        <p:spPr>
          <a:xfrm>
            <a:off x="887431" y="4198553"/>
            <a:ext cx="3876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it-IT" b="1" dirty="0">
                <a:solidFill>
                  <a:srgbClr val="202124"/>
                </a:solidFill>
              </a:rPr>
              <a:t>Malignant </a:t>
            </a:r>
            <a:r>
              <a:rPr lang="it-IT" altLang="it-IT" b="1" dirty="0" err="1">
                <a:solidFill>
                  <a:srgbClr val="202124"/>
                </a:solidFill>
              </a:rPr>
              <a:t>tumors</a:t>
            </a:r>
            <a:r>
              <a:rPr lang="it-IT" altLang="it-IT" dirty="0">
                <a:solidFill>
                  <a:srgbClr val="202124"/>
                </a:solidFill>
              </a:rPr>
              <a:t>, on the </a:t>
            </a:r>
            <a:r>
              <a:rPr lang="it-IT" altLang="it-IT" dirty="0" err="1">
                <a:solidFill>
                  <a:srgbClr val="202124"/>
                </a:solidFill>
              </a:rPr>
              <a:t>other</a:t>
            </a:r>
            <a:r>
              <a:rPr lang="it-IT" altLang="it-IT" dirty="0">
                <a:solidFill>
                  <a:srgbClr val="202124"/>
                </a:solidFill>
              </a:rPr>
              <a:t> hand, </a:t>
            </a:r>
            <a:r>
              <a:rPr lang="it-IT" altLang="it-IT" dirty="0" err="1">
                <a:solidFill>
                  <a:srgbClr val="202124"/>
                </a:solidFill>
              </a:rPr>
              <a:t>form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offshoots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that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entangle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nearby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normal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cells</a:t>
            </a:r>
            <a:r>
              <a:rPr lang="it-IT" altLang="it-IT" dirty="0">
                <a:solidFill>
                  <a:srgbClr val="202124"/>
                </a:solidFill>
              </a:rPr>
              <a:t> and </a:t>
            </a:r>
            <a:r>
              <a:rPr lang="it-IT" altLang="it-IT" dirty="0" err="1">
                <a:solidFill>
                  <a:srgbClr val="202124"/>
                </a:solidFill>
              </a:rPr>
              <a:t>destroy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them</a:t>
            </a:r>
            <a:r>
              <a:rPr lang="it-IT" altLang="it-IT" dirty="0">
                <a:solidFill>
                  <a:srgbClr val="202124"/>
                </a:solidFill>
              </a:rPr>
              <a:t>, </a:t>
            </a:r>
            <a:r>
              <a:rPr lang="it-IT" altLang="it-IT" dirty="0" err="1">
                <a:solidFill>
                  <a:srgbClr val="202124"/>
                </a:solidFill>
              </a:rPr>
              <a:t>they</a:t>
            </a:r>
            <a:r>
              <a:rPr lang="it-IT" altLang="it-IT" dirty="0">
                <a:solidFill>
                  <a:srgbClr val="202124"/>
                </a:solidFill>
              </a:rPr>
              <a:t> are made up of </a:t>
            </a:r>
            <a:r>
              <a:rPr lang="it-IT" altLang="it-IT" dirty="0" err="1">
                <a:solidFill>
                  <a:srgbClr val="202124"/>
                </a:solidFill>
              </a:rPr>
              <a:t>cells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that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appear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morphologically</a:t>
            </a:r>
            <a:r>
              <a:rPr lang="it-IT" altLang="it-IT" dirty="0">
                <a:solidFill>
                  <a:srgbClr val="202124"/>
                </a:solidFill>
              </a:rPr>
              <a:t> and </a:t>
            </a:r>
            <a:r>
              <a:rPr lang="it-IT" altLang="it-IT" dirty="0" err="1">
                <a:solidFill>
                  <a:srgbClr val="202124"/>
                </a:solidFill>
              </a:rPr>
              <a:t>functionally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different</a:t>
            </a:r>
            <a:r>
              <a:rPr lang="it-IT" altLang="it-IT" dirty="0">
                <a:solidFill>
                  <a:srgbClr val="202124"/>
                </a:solidFill>
              </a:rPr>
              <a:t> from the </a:t>
            </a:r>
            <a:r>
              <a:rPr lang="it-IT" altLang="it-IT" dirty="0" err="1">
                <a:solidFill>
                  <a:srgbClr val="202124"/>
                </a:solidFill>
              </a:rPr>
              <a:t>corresponding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normal</a:t>
            </a:r>
            <a:r>
              <a:rPr lang="it-IT" altLang="it-IT" dirty="0">
                <a:solidFill>
                  <a:srgbClr val="202124"/>
                </a:solidFill>
              </a:rPr>
              <a:t> </a:t>
            </a:r>
            <a:r>
              <a:rPr lang="it-IT" altLang="it-IT" dirty="0" err="1">
                <a:solidFill>
                  <a:srgbClr val="202124"/>
                </a:solidFill>
              </a:rPr>
              <a:t>ones</a:t>
            </a:r>
            <a:r>
              <a:rPr lang="it-IT" altLang="it-IT" dirty="0">
                <a:solidFill>
                  <a:srgbClr val="202124"/>
                </a:solidFill>
              </a:rPr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095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3684D633-9B12-43F0-804C-A9754A481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87" y="802287"/>
            <a:ext cx="9183145" cy="5542954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F3718A9-E358-47A8-92F3-449300522E21}"/>
              </a:ext>
            </a:extLst>
          </p:cNvPr>
          <p:cNvCxnSpPr>
            <a:cxnSpLocks/>
          </p:cNvCxnSpPr>
          <p:nvPr/>
        </p:nvCxnSpPr>
        <p:spPr>
          <a:xfrm>
            <a:off x="2377733" y="1231642"/>
            <a:ext cx="0" cy="4394716"/>
          </a:xfrm>
          <a:prstGeom prst="line">
            <a:avLst/>
          </a:prstGeom>
          <a:ln>
            <a:solidFill>
              <a:srgbClr val="8BCCB9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D9344A2-1584-49A6-A4A4-A54557ACA211}"/>
              </a:ext>
            </a:extLst>
          </p:cNvPr>
          <p:cNvSpPr txBox="1"/>
          <p:nvPr/>
        </p:nvSpPr>
        <p:spPr>
          <a:xfrm>
            <a:off x="382916" y="3237624"/>
            <a:ext cx="2099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</a:rPr>
              <a:t>To have a first look of the data distribution and relevance</a:t>
            </a:r>
            <a:endParaRPr lang="it-IT" sz="2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E13623-ECDE-4081-89F3-E73044A92408}"/>
              </a:ext>
            </a:extLst>
          </p:cNvPr>
          <p:cNvSpPr txBox="1"/>
          <p:nvPr/>
        </p:nvSpPr>
        <p:spPr>
          <a:xfrm>
            <a:off x="360467" y="1530757"/>
            <a:ext cx="1905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Parallel 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Plot</a:t>
            </a:r>
            <a:endParaRPr lang="it-IT" sz="40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526C02E-504A-4E21-9393-4F8C0E0F739B}"/>
              </a:ext>
            </a:extLst>
          </p:cNvPr>
          <p:cNvCxnSpPr>
            <a:cxnSpLocks/>
          </p:cNvCxnSpPr>
          <p:nvPr/>
        </p:nvCxnSpPr>
        <p:spPr>
          <a:xfrm>
            <a:off x="10591060" y="1201175"/>
            <a:ext cx="355107" cy="0"/>
          </a:xfrm>
          <a:prstGeom prst="line">
            <a:avLst/>
          </a:prstGeom>
          <a:ln>
            <a:solidFill>
              <a:srgbClr val="759AD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09E027D-2788-418D-9554-8068DA5F6137}"/>
              </a:ext>
            </a:extLst>
          </p:cNvPr>
          <p:cNvCxnSpPr>
            <a:cxnSpLocks/>
          </p:cNvCxnSpPr>
          <p:nvPr/>
        </p:nvCxnSpPr>
        <p:spPr>
          <a:xfrm>
            <a:off x="10591060" y="994299"/>
            <a:ext cx="355107" cy="0"/>
          </a:xfrm>
          <a:prstGeom prst="line">
            <a:avLst/>
          </a:prstGeom>
          <a:ln>
            <a:solidFill>
              <a:srgbClr val="E96363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18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egnaposto contenuto 3" descr="Immagine che contiene sipario&#10;&#10;Descrizione generata automaticamente">
            <a:extLst>
              <a:ext uri="{FF2B5EF4-FFF2-40B4-BE49-F238E27FC236}">
                <a16:creationId xmlns:a16="http://schemas.microsoft.com/office/drawing/2014/main" id="{B4A37173-36EE-43F1-A087-F7E7929D5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238197" y="795880"/>
            <a:ext cx="8593139" cy="5802246"/>
          </a:xfrm>
          <a:solidFill>
            <a:schemeClr val="bg1"/>
          </a:solidFill>
          <a:effectLst/>
        </p:spPr>
      </p:pic>
      <p:sp>
        <p:nvSpPr>
          <p:cNvPr id="18" name="Titolo 10">
            <a:extLst>
              <a:ext uri="{FF2B5EF4-FFF2-40B4-BE49-F238E27FC236}">
                <a16:creationId xmlns:a16="http://schemas.microsoft.com/office/drawing/2014/main" id="{7540764F-EE39-4417-BF1B-7DEAF86C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19" y="1868931"/>
            <a:ext cx="2617787" cy="1123950"/>
          </a:xfrm>
          <a:noFill/>
        </p:spPr>
        <p:txBody>
          <a:bodyPr>
            <a:noAutofit/>
          </a:bodyPr>
          <a:lstStyle/>
          <a:p>
            <a:pPr defTabSz="457200"/>
            <a:r>
              <a:rPr lang="it-IT" sz="4000" b="1" dirty="0" err="1">
                <a:solidFill>
                  <a:schemeClr val="tx2"/>
                </a:solidFill>
              </a:rPr>
              <a:t>Normalized</a:t>
            </a:r>
            <a:r>
              <a:rPr lang="it-IT" sz="4000" b="1" dirty="0">
                <a:solidFill>
                  <a:schemeClr val="tx2"/>
                </a:solidFill>
              </a:rPr>
              <a:t> </a:t>
            </a:r>
            <a:r>
              <a:rPr lang="it-IT" sz="4000" b="1" dirty="0" err="1">
                <a:solidFill>
                  <a:schemeClr val="tx2"/>
                </a:solidFill>
              </a:rPr>
              <a:t>parallel</a:t>
            </a:r>
            <a:r>
              <a:rPr lang="it-IT" sz="4000" b="1" dirty="0">
                <a:solidFill>
                  <a:schemeClr val="tx2"/>
                </a:solidFill>
              </a:rPr>
              <a:t> plot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8CCBD8A-0E46-426F-A88B-124C02B992A6}"/>
              </a:ext>
            </a:extLst>
          </p:cNvPr>
          <p:cNvCxnSpPr/>
          <p:nvPr/>
        </p:nvCxnSpPr>
        <p:spPr>
          <a:xfrm>
            <a:off x="2863206" y="1377708"/>
            <a:ext cx="0" cy="4343400"/>
          </a:xfrm>
          <a:prstGeom prst="line">
            <a:avLst/>
          </a:prstGeom>
          <a:ln>
            <a:solidFill>
              <a:srgbClr val="8BCCB9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59E36B4-0E66-427B-9606-99E1C5DF990C}"/>
              </a:ext>
            </a:extLst>
          </p:cNvPr>
          <p:cNvSpPr txBox="1"/>
          <p:nvPr/>
        </p:nvSpPr>
        <p:spPr>
          <a:xfrm>
            <a:off x="360664" y="3340354"/>
            <a:ext cx="23872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To 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any</a:t>
            </a:r>
            <a:r>
              <a:rPr lang="it-IT" sz="2000" dirty="0"/>
              <a:t> </a:t>
            </a:r>
            <a:r>
              <a:rPr lang="it-IT" sz="2000" dirty="0" err="1"/>
              <a:t>attributes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are more </a:t>
            </a:r>
            <a:r>
              <a:rPr lang="it-IT" sz="2000" dirty="0" err="1"/>
              <a:t>relevant</a:t>
            </a:r>
            <a:r>
              <a:rPr lang="it-IT" sz="2000" dirty="0"/>
              <a:t> </a:t>
            </a:r>
            <a:r>
              <a:rPr lang="it-IT" sz="2000" dirty="0" err="1"/>
              <a:t>than</a:t>
            </a:r>
            <a:r>
              <a:rPr lang="it-IT" sz="2000" dirty="0"/>
              <a:t> the </a:t>
            </a:r>
            <a:r>
              <a:rPr lang="it-IT" sz="2000" dirty="0" err="1"/>
              <a:t>others</a:t>
            </a:r>
            <a:r>
              <a:rPr lang="it-IT" sz="2000" dirty="0"/>
              <a:t>,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all</a:t>
            </a:r>
            <a:r>
              <a:rPr lang="it-IT" sz="2000" dirty="0"/>
              <a:t> of </a:t>
            </a:r>
            <a:r>
              <a:rPr lang="it-IT" sz="2000" dirty="0" err="1"/>
              <a:t>them</a:t>
            </a:r>
            <a:r>
              <a:rPr lang="it-IT" sz="2000" dirty="0"/>
              <a:t> are </a:t>
            </a:r>
            <a:r>
              <a:rPr lang="it-IT" sz="2000" dirty="0" err="1"/>
              <a:t>equally</a:t>
            </a:r>
            <a:r>
              <a:rPr lang="it-IT" sz="2000" dirty="0"/>
              <a:t> </a:t>
            </a:r>
            <a:r>
              <a:rPr lang="it-IT" sz="2000" dirty="0" err="1"/>
              <a:t>relevant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043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C29F52-1233-46D7-BB86-4A184CC61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376" y="1198303"/>
            <a:ext cx="4054925" cy="1135737"/>
          </a:xfrm>
        </p:spPr>
        <p:txBody>
          <a:bodyPr>
            <a:noAutofit/>
          </a:bodyPr>
          <a:lstStyle/>
          <a:p>
            <a:pPr algn="ctr" defTabSz="457200"/>
            <a:r>
              <a:rPr lang="it-IT" sz="4000" b="1" dirty="0" err="1">
                <a:solidFill>
                  <a:schemeClr val="tx2"/>
                </a:solidFill>
              </a:rPr>
              <a:t>Correlation</a:t>
            </a:r>
            <a:r>
              <a:rPr lang="it-IT" sz="4000" b="1" dirty="0">
                <a:solidFill>
                  <a:schemeClr val="tx2"/>
                </a:solidFill>
              </a:rPr>
              <a:t> </a:t>
            </a:r>
            <a:br>
              <a:rPr lang="it-IT" sz="4000" b="1" dirty="0">
                <a:solidFill>
                  <a:schemeClr val="tx2"/>
                </a:solidFill>
              </a:rPr>
            </a:br>
            <a:r>
              <a:rPr lang="it-IT" sz="4000" b="1" dirty="0" err="1">
                <a:solidFill>
                  <a:schemeClr val="tx2"/>
                </a:solidFill>
              </a:rPr>
              <a:t>matrix</a:t>
            </a:r>
            <a:endParaRPr lang="it-IT" sz="4000" b="1" dirty="0">
              <a:solidFill>
                <a:schemeClr val="tx2"/>
              </a:solidFill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ED3CF70-CFE1-4D66-AB95-63B70E2E5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54" y="543147"/>
            <a:ext cx="6674250" cy="607593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D831CA-1E64-45E1-81A3-C4434EBB30BE}"/>
              </a:ext>
            </a:extLst>
          </p:cNvPr>
          <p:cNvSpPr txBox="1"/>
          <p:nvPr/>
        </p:nvSpPr>
        <p:spPr>
          <a:xfrm>
            <a:off x="379430" y="2847362"/>
            <a:ext cx="3075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To </a:t>
            </a:r>
            <a:r>
              <a:rPr lang="it-IT" sz="2400" dirty="0" err="1"/>
              <a:t>visualize</a:t>
            </a:r>
            <a:r>
              <a:rPr lang="it-IT" sz="2400" dirty="0"/>
              <a:t> the </a:t>
            </a:r>
            <a:r>
              <a:rPr lang="it-IT" sz="2400" dirty="0" err="1"/>
              <a:t>correlation</a:t>
            </a:r>
            <a:r>
              <a:rPr lang="it-IT" sz="2400" dirty="0"/>
              <a:t> </a:t>
            </a:r>
            <a:r>
              <a:rPr lang="it-IT" sz="2400" dirty="0" err="1"/>
              <a:t>between</a:t>
            </a:r>
            <a:r>
              <a:rPr lang="it-IT" sz="2400" dirty="0"/>
              <a:t> features.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FC65199-7FA3-46AF-BE6E-BFEA426A116C}"/>
              </a:ext>
            </a:extLst>
          </p:cNvPr>
          <p:cNvCxnSpPr>
            <a:cxnSpLocks/>
          </p:cNvCxnSpPr>
          <p:nvPr/>
        </p:nvCxnSpPr>
        <p:spPr>
          <a:xfrm>
            <a:off x="3604846" y="713127"/>
            <a:ext cx="0" cy="4358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21A255D-22CF-487E-8E60-4FB29E5B58E6}"/>
              </a:ext>
            </a:extLst>
          </p:cNvPr>
          <p:cNvCxnSpPr/>
          <p:nvPr/>
        </p:nvCxnSpPr>
        <p:spPr>
          <a:xfrm>
            <a:off x="4696287" y="2441359"/>
            <a:ext cx="96766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C12EC8D-A173-4107-AD04-E6BFF5B05CA2}"/>
              </a:ext>
            </a:extLst>
          </p:cNvPr>
          <p:cNvCxnSpPr/>
          <p:nvPr/>
        </p:nvCxnSpPr>
        <p:spPr>
          <a:xfrm>
            <a:off x="5010555" y="2828835"/>
            <a:ext cx="65339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1B3AFB59-1C5C-430E-B8C9-84F6EC61EE7E}"/>
              </a:ext>
            </a:extLst>
          </p:cNvPr>
          <p:cNvCxnSpPr>
            <a:cxnSpLocks/>
          </p:cNvCxnSpPr>
          <p:nvPr/>
        </p:nvCxnSpPr>
        <p:spPr>
          <a:xfrm>
            <a:off x="6391922" y="5379868"/>
            <a:ext cx="0" cy="6924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4C85D6F1-0A27-43B6-9845-82A65E441474}"/>
              </a:ext>
            </a:extLst>
          </p:cNvPr>
          <p:cNvCxnSpPr/>
          <p:nvPr/>
        </p:nvCxnSpPr>
        <p:spPr>
          <a:xfrm>
            <a:off x="4403324" y="4394447"/>
            <a:ext cx="12606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6FE0D849-0497-43AD-9573-53F4CD9B3409}"/>
              </a:ext>
            </a:extLst>
          </p:cNvPr>
          <p:cNvCxnSpPr/>
          <p:nvPr/>
        </p:nvCxnSpPr>
        <p:spPr>
          <a:xfrm>
            <a:off x="8602462" y="5379868"/>
            <a:ext cx="0" cy="87001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3CAA84A8-F5F3-4DD5-9C44-02138A494BC9}"/>
              </a:ext>
            </a:extLst>
          </p:cNvPr>
          <p:cNvCxnSpPr/>
          <p:nvPr/>
        </p:nvCxnSpPr>
        <p:spPr>
          <a:xfrm>
            <a:off x="7111014" y="5379868"/>
            <a:ext cx="0" cy="93498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37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BFB89142-FA9D-40E5-B50C-0898910D3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174583"/>
              </p:ext>
            </p:extLst>
          </p:nvPr>
        </p:nvGraphicFramePr>
        <p:xfrm>
          <a:off x="2143960" y="1340124"/>
          <a:ext cx="2885243" cy="1509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74B1000F-CE95-46A2-8C14-097C42809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255331"/>
              </p:ext>
            </p:extLst>
          </p:nvPr>
        </p:nvGraphicFramePr>
        <p:xfrm>
          <a:off x="2143960" y="3771814"/>
          <a:ext cx="2915280" cy="14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Segnaposto contenuto 36">
            <a:extLst>
              <a:ext uri="{FF2B5EF4-FFF2-40B4-BE49-F238E27FC236}">
                <a16:creationId xmlns:a16="http://schemas.microsoft.com/office/drawing/2014/main" id="{D929FE91-D9DA-4A0D-912D-9BE351A07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5161" r="44325" b="6947"/>
          <a:stretch/>
        </p:blipFill>
        <p:spPr>
          <a:xfrm>
            <a:off x="6749315" y="939940"/>
            <a:ext cx="2885243" cy="5367630"/>
          </a:xfrm>
        </p:spPr>
      </p:pic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3B8B675A-F81E-46B7-8DAA-3FC60F466CC9}"/>
              </a:ext>
            </a:extLst>
          </p:cNvPr>
          <p:cNvCxnSpPr>
            <a:cxnSpLocks/>
          </p:cNvCxnSpPr>
          <p:nvPr/>
        </p:nvCxnSpPr>
        <p:spPr>
          <a:xfrm rot="10800000">
            <a:off x="5179313" y="2329311"/>
            <a:ext cx="1695773" cy="76987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1D5596D7-56A1-4D23-889C-9DDF5EF35B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79313" y="4171100"/>
            <a:ext cx="1695771" cy="4083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614DCEA9-75C9-4EB5-BC55-36ECB885E3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847871"/>
              </p:ext>
            </p:extLst>
          </p:nvPr>
        </p:nvGraphicFramePr>
        <p:xfrm>
          <a:off x="461020" y="241894"/>
          <a:ext cx="2126101" cy="834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0B64C939-EC81-40FE-B4F1-402D7D99B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5261903"/>
              </p:ext>
            </p:extLst>
          </p:nvPr>
        </p:nvGraphicFramePr>
        <p:xfrm>
          <a:off x="461020" y="5612787"/>
          <a:ext cx="2126101" cy="834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2D318ADB-D6E1-4EEA-9EE0-D807DC4B29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30727" y="5113207"/>
            <a:ext cx="4499061" cy="1117792"/>
          </a:xfrm>
          <a:prstGeom prst="bentConnector3">
            <a:avLst>
              <a:gd name="adj1" fmla="val 263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1A7FE468-8131-41FF-B21C-3BEB378A19A9}"/>
              </a:ext>
            </a:extLst>
          </p:cNvPr>
          <p:cNvCxnSpPr>
            <a:cxnSpLocks/>
          </p:cNvCxnSpPr>
          <p:nvPr/>
        </p:nvCxnSpPr>
        <p:spPr>
          <a:xfrm rot="10800000">
            <a:off x="2730726" y="659200"/>
            <a:ext cx="4546814" cy="898926"/>
          </a:xfrm>
          <a:prstGeom prst="bentConnector3">
            <a:avLst>
              <a:gd name="adj1" fmla="val 271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e 24">
            <a:extLst>
              <a:ext uri="{FF2B5EF4-FFF2-40B4-BE49-F238E27FC236}">
                <a16:creationId xmlns:a16="http://schemas.microsoft.com/office/drawing/2014/main" id="{F7319C03-21CF-464E-8124-918E890582A3}"/>
              </a:ext>
            </a:extLst>
          </p:cNvPr>
          <p:cNvSpPr/>
          <p:nvPr/>
        </p:nvSpPr>
        <p:spPr>
          <a:xfrm>
            <a:off x="7885567" y="939940"/>
            <a:ext cx="397163" cy="45258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7F2F622-155A-46F9-80C9-DC939EECC3A4}"/>
              </a:ext>
            </a:extLst>
          </p:cNvPr>
          <p:cNvSpPr txBox="1"/>
          <p:nvPr/>
        </p:nvSpPr>
        <p:spPr>
          <a:xfrm>
            <a:off x="8432641" y="981565"/>
            <a:ext cx="1052006" cy="3693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/>
              <a:t>Outliers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D3CD689-9AEF-40BE-A2D2-92346CDD7C54}"/>
              </a:ext>
            </a:extLst>
          </p:cNvPr>
          <p:cNvSpPr txBox="1"/>
          <p:nvPr/>
        </p:nvSpPr>
        <p:spPr>
          <a:xfrm>
            <a:off x="10068706" y="3439089"/>
            <a:ext cx="904415" cy="369332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Median</a:t>
            </a:r>
            <a:endParaRPr lang="it-IT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4784535-A79C-46D2-A956-8B5DEB721D86}"/>
              </a:ext>
            </a:extLst>
          </p:cNvPr>
          <p:cNvCxnSpPr/>
          <p:nvPr/>
        </p:nvCxnSpPr>
        <p:spPr>
          <a:xfrm>
            <a:off x="9066386" y="3635390"/>
            <a:ext cx="8700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D0DA694-FCFA-466B-AC74-B0A8AD0B20BE}"/>
              </a:ext>
            </a:extLst>
          </p:cNvPr>
          <p:cNvSpPr txBox="1"/>
          <p:nvPr/>
        </p:nvSpPr>
        <p:spPr>
          <a:xfrm>
            <a:off x="8226301" y="5613289"/>
            <a:ext cx="195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397332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2D63394A92AF4EA1939242F2FF55D6" ma:contentTypeVersion="4" ma:contentTypeDescription="Creare un nuovo documento." ma:contentTypeScope="" ma:versionID="8992c724a811db6b224e2b6c37606e20">
  <xsd:schema xmlns:xsd="http://www.w3.org/2001/XMLSchema" xmlns:xs="http://www.w3.org/2001/XMLSchema" xmlns:p="http://schemas.microsoft.com/office/2006/metadata/properties" xmlns:ns3="49f2c8c3-8183-485e-832b-d0a0fc7341fb" targetNamespace="http://schemas.microsoft.com/office/2006/metadata/properties" ma:root="true" ma:fieldsID="4e08be60d4f4d42a24955c9676d2977f" ns3:_="">
    <xsd:import namespace="49f2c8c3-8183-485e-832b-d0a0fc7341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2c8c3-8183-485e-832b-d0a0fc7341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63F0B9-0F3A-4F1F-B71C-E98A4FFF06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D8DCB5-1EBE-42FD-BA83-7EA6EF4BFF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f2c8c3-8183-485e-832b-d0a0fc7341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3968E8-56A2-4E73-B63F-6500370D18DE}">
  <ds:schemaRefs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49f2c8c3-8183-485e-832b-d0a0fc7341f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</TotalTime>
  <Words>749</Words>
  <Application>Microsoft Office PowerPoint</Application>
  <PresentationFormat>Widescreen</PresentationFormat>
  <Paragraphs>100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Breast Cancer Wisconsin Dataset Visualization</vt:lpstr>
      <vt:lpstr>AGENDA</vt:lpstr>
      <vt:lpstr>Sklearn - Breast Cancer Wisconsin Data Set </vt:lpstr>
      <vt:lpstr>Data Set Description</vt:lpstr>
      <vt:lpstr>Difference between malignant and benign tumor</vt:lpstr>
      <vt:lpstr>Presentazione standard di PowerPoint</vt:lpstr>
      <vt:lpstr>Normalized parallel plot</vt:lpstr>
      <vt:lpstr>Correlation  matrix</vt:lpstr>
      <vt:lpstr>Presentazione standard di PowerPoint</vt:lpstr>
      <vt:lpstr>BOX PLOT</vt:lpstr>
      <vt:lpstr>Presentazione standard di PowerPoint</vt:lpstr>
      <vt:lpstr>Comparison</vt:lpstr>
      <vt:lpstr>Mean radius vs (mean perimeter/2π) </vt:lpstr>
      <vt:lpstr>Presentazione standard di PowerPoint</vt:lpstr>
      <vt:lpstr>Paziente medio benigno e maligno</vt:lpstr>
      <vt:lpstr>Standard error</vt:lpstr>
      <vt:lpstr>Standard Error  Plot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Mean radius vs (mean perimeter/2π) 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Wisconsin Dataset Visualization</dc:title>
  <dc:creator>Sara Goldoni</dc:creator>
  <cp:lastModifiedBy>Sara Goldoni</cp:lastModifiedBy>
  <cp:revision>7</cp:revision>
  <dcterms:created xsi:type="dcterms:W3CDTF">2021-05-17T12:00:18Z</dcterms:created>
  <dcterms:modified xsi:type="dcterms:W3CDTF">2021-05-27T10:26:37Z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0x0101005F2D63394A92AF4EA1939242F2FF55D6</vt:lpwstr>
  </property>
</Properties>
</file>